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4" r:id="rId4"/>
  </p:sldMasterIdLst>
  <p:notesMasterIdLst>
    <p:notesMasterId r:id="rId26"/>
  </p:notesMasterIdLst>
  <p:handoutMasterIdLst>
    <p:handoutMasterId r:id="rId27"/>
  </p:handoutMasterIdLst>
  <p:sldIdLst>
    <p:sldId id="296" r:id="rId5"/>
    <p:sldId id="2076136947" r:id="rId6"/>
    <p:sldId id="2076136955" r:id="rId7"/>
    <p:sldId id="2076136948" r:id="rId8"/>
    <p:sldId id="2076136964" r:id="rId9"/>
    <p:sldId id="2076136973" r:id="rId10"/>
    <p:sldId id="2076136974" r:id="rId11"/>
    <p:sldId id="2076136950" r:id="rId12"/>
    <p:sldId id="2076136956" r:id="rId13"/>
    <p:sldId id="2076136968" r:id="rId14"/>
    <p:sldId id="2076136980" r:id="rId15"/>
    <p:sldId id="2076136979" r:id="rId16"/>
    <p:sldId id="2076136967" r:id="rId17"/>
    <p:sldId id="2076136957" r:id="rId18"/>
    <p:sldId id="2076136975" r:id="rId19"/>
    <p:sldId id="2076136972" r:id="rId20"/>
    <p:sldId id="2076136965" r:id="rId21"/>
    <p:sldId id="2076136976" r:id="rId22"/>
    <p:sldId id="2076136978" r:id="rId23"/>
    <p:sldId id="2076136954" r:id="rId24"/>
    <p:sldId id="2076136977" r:id="rId25"/>
  </p:sldIdLst>
  <p:sldSz cx="12192000" cy="6858000"/>
  <p:notesSz cx="6858000" cy="9144000"/>
  <p:custDataLst>
    <p:tags r:id="rId28"/>
  </p:custData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2341" userDrawn="1">
          <p15:clr>
            <a:srgbClr val="A4A3A4"/>
          </p15:clr>
        </p15:guide>
        <p15:guide id="7" pos="36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n Ranst, Natalie" initials="VRN" lastIdx="1" clrIdx="0">
    <p:extLst>
      <p:ext uri="{19B8F6BF-5375-455C-9EA6-DF929625EA0E}">
        <p15:presenceInfo xmlns:p15="http://schemas.microsoft.com/office/powerpoint/2012/main" userId="S::natalie.van-ranst@capgemini.com::0f18c9b6-3633-483c-bdd6-d35ade36407a" providerId="AD"/>
      </p:ext>
    </p:extLst>
  </p:cmAuthor>
  <p:cmAuthor id="2" name="van Renterghem, Wouter" initials="vRW" lastIdx="1" clrIdx="1">
    <p:extLst>
      <p:ext uri="{19B8F6BF-5375-455C-9EA6-DF929625EA0E}">
        <p15:presenceInfo xmlns:p15="http://schemas.microsoft.com/office/powerpoint/2012/main" userId="S::wouter.van.renterghem@capgemini.com::9b369249-f1a5-4ed8-92bf-ba5274ab83e9" providerId="AD"/>
      </p:ext>
    </p:extLst>
  </p:cmAuthor>
  <p:cmAuthor id="3" name="Van Der Auwera, Els" initials="VDAE" lastIdx="1" clrIdx="2">
    <p:extLst>
      <p:ext uri="{19B8F6BF-5375-455C-9EA6-DF929625EA0E}">
        <p15:presenceInfo xmlns:p15="http://schemas.microsoft.com/office/powerpoint/2012/main" userId="S::els.van.der.auwera@capgemini.com::1adc62c1-d252-4493-a1b5-5d8f9d7fcf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D9F9"/>
    <a:srgbClr val="FFFFFF"/>
    <a:srgbClr val="F47329"/>
    <a:srgbClr val="0070AD"/>
    <a:srgbClr val="0C85AC"/>
    <a:srgbClr val="E7E7E7"/>
    <a:srgbClr val="CBCBCB"/>
    <a:srgbClr val="232323"/>
    <a:srgbClr val="7F7F7F"/>
    <a:srgbClr val="88D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84816" autoAdjust="0"/>
  </p:normalViewPr>
  <p:slideViewPr>
    <p:cSldViewPr snapToGrid="0">
      <p:cViewPr varScale="1">
        <p:scale>
          <a:sx n="159" d="100"/>
          <a:sy n="159" d="100"/>
        </p:scale>
        <p:origin x="120" y="138"/>
      </p:cViewPr>
      <p:guideLst>
        <p:guide orient="horz" pos="2341"/>
        <p:guide pos="365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2" d="100"/>
          <a:sy n="122" d="100"/>
        </p:scale>
        <p:origin x="499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z="900" smtClean="0"/>
              <a:pPr/>
              <a:t>20/05/2024</a:t>
            </a:fld>
            <a:endParaRPr lang="pt-PT" sz="9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z="900" smtClean="0"/>
              <a:pPr/>
              <a:t>‹nr.›</a:t>
            </a:fld>
            <a:endParaRPr lang="pt-PT" sz="900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835B8F7-DAC4-4931-8AED-4356A8B2FD64}" type="datetimeFigureOut">
              <a:rPr lang="pt-BR" smtClean="0"/>
              <a:pPr/>
              <a:t>20/05/2024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Insert comments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C0696B5C-12A0-4042-B4D0-BD3B9A4F58C6}" type="slidenum">
              <a:rPr lang="pt-BR" smtClean="0"/>
              <a:pPr/>
              <a:t>‹nr.›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4434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capgemini" TargetMode="External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hyperlink" Target="http://www.youtube.com/capgeminimedi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linkedin.com/company/capgemini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hyperlink" Target="http://www.twitter.com/capgemini" TargetMode="External"/><Relationship Id="rId4" Type="http://schemas.openxmlformats.org/officeDocument/2006/relationships/hyperlink" Target="http://www.facebook.com/capgemini" TargetMode="External"/><Relationship Id="rId9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.png"/><Relationship Id="rId3" Type="http://schemas.openxmlformats.org/officeDocument/2006/relationships/hyperlink" Target="http://www.facebook.com/capgemini" TargetMode="External"/><Relationship Id="rId7" Type="http://schemas.openxmlformats.org/officeDocument/2006/relationships/hyperlink" Target="http://www.slideshare.net/capgemini" TargetMode="External"/><Relationship Id="rId12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hyperlink" Target="http://www.youtube.com/capgeminimedia" TargetMode="External"/><Relationship Id="rId5" Type="http://schemas.openxmlformats.org/officeDocument/2006/relationships/hyperlink" Target="http://www.linkedin.com/company/capgemini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hyperlink" Target="http://www.twitter.com/capgemini" TargetMode="Externa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capgeminimedia" TargetMode="External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8.png"/><Relationship Id="rId2" Type="http://schemas.openxmlformats.org/officeDocument/2006/relationships/hyperlink" Target="http://www.linkedin.com/company/capgemini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twitter.com/capgemini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11.png"/><Relationship Id="rId10" Type="http://schemas.openxmlformats.org/officeDocument/2006/relationships/hyperlink" Target="http://www.facebook.com/capgemini" TargetMode="External"/><Relationship Id="rId4" Type="http://schemas.openxmlformats.org/officeDocument/2006/relationships/hyperlink" Target="http://www.slideshare.net/capgemini" TargetMode="External"/><Relationship Id="rId9" Type="http://schemas.openxmlformats.org/officeDocument/2006/relationships/image" Target="../media/image13.png"/><Relationship Id="rId14" Type="http://schemas.openxmlformats.org/officeDocument/2006/relationships/image" Target="../media/image19.sv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png"/><Relationship Id="rId3" Type="http://schemas.openxmlformats.org/officeDocument/2006/relationships/hyperlink" Target="http://www.linkedin.com/company/capgemini" TargetMode="External"/><Relationship Id="rId7" Type="http://schemas.openxmlformats.org/officeDocument/2006/relationships/hyperlink" Target="http://www.twitter.com/capgemini" TargetMode="External"/><Relationship Id="rId12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facebook.com/capgemini" TargetMode="External"/><Relationship Id="rId5" Type="http://schemas.openxmlformats.org/officeDocument/2006/relationships/hyperlink" Target="http://www.slideshare.net/capgemini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hyperlink" Target="http://www.youtube.com/capgeminimedia" TargetMode="External"/><Relationship Id="rId14" Type="http://schemas.openxmlformats.org/officeDocument/2006/relationships/image" Target="../media/image19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aphic 13">
            <a:extLst>
              <a:ext uri="{FF2B5EF4-FFF2-40B4-BE49-F238E27FC236}">
                <a16:creationId xmlns:a16="http://schemas.microsoft.com/office/drawing/2014/main" id="{5D1B5F70-39A3-4E01-8EEB-A624F6527260}"/>
              </a:ext>
            </a:extLst>
          </p:cNvPr>
          <p:cNvSpPr>
            <a:spLocks noChangeAspect="1"/>
          </p:cNvSpPr>
          <p:nvPr/>
        </p:nvSpPr>
        <p:spPr>
          <a:xfrm>
            <a:off x="263352" y="908720"/>
            <a:ext cx="10199251" cy="6192688"/>
          </a:xfrm>
          <a:custGeom>
            <a:avLst/>
            <a:gdLst>
              <a:gd name="connsiteX0" fmla="*/ 36195 w 8117205"/>
              <a:gd name="connsiteY0" fmla="*/ 4710199 h 4710198"/>
              <a:gd name="connsiteX1" fmla="*/ 0 w 8117205"/>
              <a:gd name="connsiteY1" fmla="*/ 4697817 h 4710198"/>
              <a:gd name="connsiteX2" fmla="*/ 538163 w 8117205"/>
              <a:gd name="connsiteY2" fmla="*/ 3739602 h 4710198"/>
              <a:gd name="connsiteX3" fmla="*/ 1340168 w 8117205"/>
              <a:gd name="connsiteY3" fmla="*/ 2915689 h 4710198"/>
              <a:gd name="connsiteX4" fmla="*/ 2613660 w 8117205"/>
              <a:gd name="connsiteY4" fmla="*/ 2190837 h 4710198"/>
              <a:gd name="connsiteX5" fmla="*/ 2621280 w 8117205"/>
              <a:gd name="connsiteY5" fmla="*/ 2187979 h 4710198"/>
              <a:gd name="connsiteX6" fmla="*/ 2628900 w 8117205"/>
              <a:gd name="connsiteY6" fmla="*/ 2191789 h 4710198"/>
              <a:gd name="connsiteX7" fmla="*/ 4513898 w 8117205"/>
              <a:gd name="connsiteY7" fmla="*/ 2830917 h 4710198"/>
              <a:gd name="connsiteX8" fmla="*/ 5841683 w 8117205"/>
              <a:gd name="connsiteY8" fmla="*/ 2599459 h 4710198"/>
              <a:gd name="connsiteX9" fmla="*/ 6102668 w 8117205"/>
              <a:gd name="connsiteY9" fmla="*/ 1288819 h 4710198"/>
              <a:gd name="connsiteX10" fmla="*/ 6256020 w 8117205"/>
              <a:gd name="connsiteY10" fmla="*/ 204874 h 4710198"/>
              <a:gd name="connsiteX11" fmla="*/ 7391400 w 8117205"/>
              <a:gd name="connsiteY11" fmla="*/ 43901 h 4710198"/>
              <a:gd name="connsiteX12" fmla="*/ 8117205 w 8117205"/>
              <a:gd name="connsiteY12" fmla="*/ 242021 h 4710198"/>
              <a:gd name="connsiteX13" fmla="*/ 8102918 w 8117205"/>
              <a:gd name="connsiteY13" fmla="*/ 277264 h 4710198"/>
              <a:gd name="connsiteX14" fmla="*/ 7384733 w 8117205"/>
              <a:gd name="connsiteY14" fmla="*/ 82001 h 4710198"/>
              <a:gd name="connsiteX15" fmla="*/ 6281738 w 8117205"/>
              <a:gd name="connsiteY15" fmla="*/ 233449 h 4710198"/>
              <a:gd name="connsiteX16" fmla="*/ 6139815 w 8117205"/>
              <a:gd name="connsiteY16" fmla="*/ 1279294 h 4710198"/>
              <a:gd name="connsiteX17" fmla="*/ 6187440 w 8117205"/>
              <a:gd name="connsiteY17" fmla="*/ 2101302 h 4710198"/>
              <a:gd name="connsiteX18" fmla="*/ 5866448 w 8117205"/>
              <a:gd name="connsiteY18" fmla="*/ 2629939 h 4710198"/>
              <a:gd name="connsiteX19" fmla="*/ 4510088 w 8117205"/>
              <a:gd name="connsiteY19" fmla="*/ 2869969 h 4710198"/>
              <a:gd name="connsiteX20" fmla="*/ 2620328 w 8117205"/>
              <a:gd name="connsiteY20" fmla="*/ 2230842 h 4710198"/>
              <a:gd name="connsiteX21" fmla="*/ 568643 w 8117205"/>
              <a:gd name="connsiteY21" fmla="*/ 3763414 h 4710198"/>
              <a:gd name="connsiteX22" fmla="*/ 36195 w 8117205"/>
              <a:gd name="connsiteY22" fmla="*/ 4710199 h 4710198"/>
              <a:gd name="connsiteX0" fmla="*/ 36195 w 8117205"/>
              <a:gd name="connsiteY0" fmla="*/ 4710199 h 4710199"/>
              <a:gd name="connsiteX1" fmla="*/ 0 w 8117205"/>
              <a:gd name="connsiteY1" fmla="*/ 4697817 h 4710199"/>
              <a:gd name="connsiteX2" fmla="*/ 538163 w 8117205"/>
              <a:gd name="connsiteY2" fmla="*/ 3739602 h 4710199"/>
              <a:gd name="connsiteX3" fmla="*/ 1340168 w 8117205"/>
              <a:gd name="connsiteY3" fmla="*/ 2915689 h 4710199"/>
              <a:gd name="connsiteX4" fmla="*/ 2613660 w 8117205"/>
              <a:gd name="connsiteY4" fmla="*/ 2190837 h 4710199"/>
              <a:gd name="connsiteX5" fmla="*/ 2621280 w 8117205"/>
              <a:gd name="connsiteY5" fmla="*/ 2187979 h 4710199"/>
              <a:gd name="connsiteX6" fmla="*/ 2628900 w 8117205"/>
              <a:gd name="connsiteY6" fmla="*/ 2191789 h 4710199"/>
              <a:gd name="connsiteX7" fmla="*/ 4513898 w 8117205"/>
              <a:gd name="connsiteY7" fmla="*/ 2830917 h 4710199"/>
              <a:gd name="connsiteX8" fmla="*/ 5841683 w 8117205"/>
              <a:gd name="connsiteY8" fmla="*/ 2599459 h 4710199"/>
              <a:gd name="connsiteX9" fmla="*/ 6102668 w 8117205"/>
              <a:gd name="connsiteY9" fmla="*/ 1288819 h 4710199"/>
              <a:gd name="connsiteX10" fmla="*/ 6256020 w 8117205"/>
              <a:gd name="connsiteY10" fmla="*/ 204874 h 4710199"/>
              <a:gd name="connsiteX11" fmla="*/ 7391400 w 8117205"/>
              <a:gd name="connsiteY11" fmla="*/ 43901 h 4710199"/>
              <a:gd name="connsiteX12" fmla="*/ 8117205 w 8117205"/>
              <a:gd name="connsiteY12" fmla="*/ 242021 h 4710199"/>
              <a:gd name="connsiteX13" fmla="*/ 7384733 w 8117205"/>
              <a:gd name="connsiteY13" fmla="*/ 82001 h 4710199"/>
              <a:gd name="connsiteX14" fmla="*/ 6281738 w 8117205"/>
              <a:gd name="connsiteY14" fmla="*/ 233449 h 4710199"/>
              <a:gd name="connsiteX15" fmla="*/ 6139815 w 8117205"/>
              <a:gd name="connsiteY15" fmla="*/ 1279294 h 4710199"/>
              <a:gd name="connsiteX16" fmla="*/ 6187440 w 8117205"/>
              <a:gd name="connsiteY16" fmla="*/ 2101302 h 4710199"/>
              <a:gd name="connsiteX17" fmla="*/ 5866448 w 8117205"/>
              <a:gd name="connsiteY17" fmla="*/ 2629939 h 4710199"/>
              <a:gd name="connsiteX18" fmla="*/ 4510088 w 8117205"/>
              <a:gd name="connsiteY18" fmla="*/ 2869969 h 4710199"/>
              <a:gd name="connsiteX19" fmla="*/ 2620328 w 8117205"/>
              <a:gd name="connsiteY19" fmla="*/ 2230842 h 4710199"/>
              <a:gd name="connsiteX20" fmla="*/ 568643 w 8117205"/>
              <a:gd name="connsiteY20" fmla="*/ 3763414 h 4710199"/>
              <a:gd name="connsiteX21" fmla="*/ 36195 w 8117205"/>
              <a:gd name="connsiteY21" fmla="*/ 4710199 h 4710199"/>
              <a:gd name="connsiteX0" fmla="*/ 36195 w 7528033"/>
              <a:gd name="connsiteY0" fmla="*/ 4673434 h 4673434"/>
              <a:gd name="connsiteX1" fmla="*/ 0 w 7528033"/>
              <a:gd name="connsiteY1" fmla="*/ 4661052 h 4673434"/>
              <a:gd name="connsiteX2" fmla="*/ 538163 w 7528033"/>
              <a:gd name="connsiteY2" fmla="*/ 3702837 h 4673434"/>
              <a:gd name="connsiteX3" fmla="*/ 1340168 w 7528033"/>
              <a:gd name="connsiteY3" fmla="*/ 2878924 h 4673434"/>
              <a:gd name="connsiteX4" fmla="*/ 2613660 w 7528033"/>
              <a:gd name="connsiteY4" fmla="*/ 2154072 h 4673434"/>
              <a:gd name="connsiteX5" fmla="*/ 2621280 w 7528033"/>
              <a:gd name="connsiteY5" fmla="*/ 2151214 h 4673434"/>
              <a:gd name="connsiteX6" fmla="*/ 2628900 w 7528033"/>
              <a:gd name="connsiteY6" fmla="*/ 2155024 h 4673434"/>
              <a:gd name="connsiteX7" fmla="*/ 4513898 w 7528033"/>
              <a:gd name="connsiteY7" fmla="*/ 2794152 h 4673434"/>
              <a:gd name="connsiteX8" fmla="*/ 5841683 w 7528033"/>
              <a:gd name="connsiteY8" fmla="*/ 2562694 h 4673434"/>
              <a:gd name="connsiteX9" fmla="*/ 6102668 w 7528033"/>
              <a:gd name="connsiteY9" fmla="*/ 1252054 h 4673434"/>
              <a:gd name="connsiteX10" fmla="*/ 6256020 w 7528033"/>
              <a:gd name="connsiteY10" fmla="*/ 168109 h 4673434"/>
              <a:gd name="connsiteX11" fmla="*/ 7391400 w 7528033"/>
              <a:gd name="connsiteY11" fmla="*/ 7136 h 4673434"/>
              <a:gd name="connsiteX12" fmla="*/ 7384733 w 7528033"/>
              <a:gd name="connsiteY12" fmla="*/ 45236 h 4673434"/>
              <a:gd name="connsiteX13" fmla="*/ 6281738 w 7528033"/>
              <a:gd name="connsiteY13" fmla="*/ 196684 h 4673434"/>
              <a:gd name="connsiteX14" fmla="*/ 6139815 w 7528033"/>
              <a:gd name="connsiteY14" fmla="*/ 1242529 h 4673434"/>
              <a:gd name="connsiteX15" fmla="*/ 6187440 w 7528033"/>
              <a:gd name="connsiteY15" fmla="*/ 2064537 h 4673434"/>
              <a:gd name="connsiteX16" fmla="*/ 5866448 w 7528033"/>
              <a:gd name="connsiteY16" fmla="*/ 2593174 h 4673434"/>
              <a:gd name="connsiteX17" fmla="*/ 4510088 w 7528033"/>
              <a:gd name="connsiteY17" fmla="*/ 2833204 h 4673434"/>
              <a:gd name="connsiteX18" fmla="*/ 2620328 w 7528033"/>
              <a:gd name="connsiteY18" fmla="*/ 2194077 h 4673434"/>
              <a:gd name="connsiteX19" fmla="*/ 568643 w 7528033"/>
              <a:gd name="connsiteY19" fmla="*/ 3726649 h 4673434"/>
              <a:gd name="connsiteX20" fmla="*/ 36195 w 7528033"/>
              <a:gd name="connsiteY20" fmla="*/ 4673434 h 467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28033" h="4673434">
                <a:moveTo>
                  <a:pt x="36195" y="4673434"/>
                </a:moveTo>
                <a:lnTo>
                  <a:pt x="0" y="4661052"/>
                </a:lnTo>
                <a:cubicBezTo>
                  <a:pt x="953" y="4656289"/>
                  <a:pt x="145733" y="4224807"/>
                  <a:pt x="538163" y="3702837"/>
                </a:cubicBezTo>
                <a:cubicBezTo>
                  <a:pt x="768668" y="3396132"/>
                  <a:pt x="1038225" y="3118954"/>
                  <a:pt x="1340168" y="2878924"/>
                </a:cubicBezTo>
                <a:cubicBezTo>
                  <a:pt x="1717358" y="2577934"/>
                  <a:pt x="2145983" y="2334094"/>
                  <a:pt x="2613660" y="2154072"/>
                </a:cubicBezTo>
                <a:lnTo>
                  <a:pt x="2621280" y="2151214"/>
                </a:lnTo>
                <a:lnTo>
                  <a:pt x="2628900" y="2155024"/>
                </a:lnTo>
                <a:cubicBezTo>
                  <a:pt x="3289935" y="2497924"/>
                  <a:pt x="3941445" y="2718904"/>
                  <a:pt x="4513898" y="2794152"/>
                </a:cubicBezTo>
                <a:cubicBezTo>
                  <a:pt x="5095875" y="2871304"/>
                  <a:pt x="5554980" y="2790341"/>
                  <a:pt x="5841683" y="2562694"/>
                </a:cubicBezTo>
                <a:cubicBezTo>
                  <a:pt x="6168390" y="2302662"/>
                  <a:pt x="6257925" y="1849271"/>
                  <a:pt x="6102668" y="1252054"/>
                </a:cubicBezTo>
                <a:cubicBezTo>
                  <a:pt x="5969318" y="741514"/>
                  <a:pt x="6020753" y="376706"/>
                  <a:pt x="6256020" y="168109"/>
                </a:cubicBezTo>
                <a:cubicBezTo>
                  <a:pt x="6480810" y="-31916"/>
                  <a:pt x="7203281" y="27615"/>
                  <a:pt x="7391400" y="7136"/>
                </a:cubicBezTo>
                <a:cubicBezTo>
                  <a:pt x="7579519" y="-13343"/>
                  <a:pt x="7569677" y="13645"/>
                  <a:pt x="7384733" y="45236"/>
                </a:cubicBezTo>
                <a:cubicBezTo>
                  <a:pt x="7199789" y="76827"/>
                  <a:pt x="6550343" y="-41441"/>
                  <a:pt x="6281738" y="196684"/>
                </a:cubicBezTo>
                <a:cubicBezTo>
                  <a:pt x="6058853" y="394804"/>
                  <a:pt x="6011228" y="747229"/>
                  <a:pt x="6139815" y="1242529"/>
                </a:cubicBezTo>
                <a:cubicBezTo>
                  <a:pt x="6221730" y="1557806"/>
                  <a:pt x="6237923" y="1834031"/>
                  <a:pt x="6187440" y="2064537"/>
                </a:cubicBezTo>
                <a:cubicBezTo>
                  <a:pt x="6138863" y="2283612"/>
                  <a:pt x="6031230" y="2460777"/>
                  <a:pt x="5866448" y="2593174"/>
                </a:cubicBezTo>
                <a:cubicBezTo>
                  <a:pt x="5572125" y="2828441"/>
                  <a:pt x="5102543" y="2911309"/>
                  <a:pt x="4510088" y="2833204"/>
                </a:cubicBezTo>
                <a:cubicBezTo>
                  <a:pt x="3935730" y="2757004"/>
                  <a:pt x="3282315" y="2536024"/>
                  <a:pt x="2620328" y="2194077"/>
                </a:cubicBezTo>
                <a:cubicBezTo>
                  <a:pt x="1574483" y="2598889"/>
                  <a:pt x="927735" y="3251352"/>
                  <a:pt x="568643" y="3726649"/>
                </a:cubicBezTo>
                <a:cubicBezTo>
                  <a:pt x="180023" y="4242904"/>
                  <a:pt x="37148" y="4668672"/>
                  <a:pt x="36195" y="4673434"/>
                </a:cubicBezTo>
                <a:close/>
              </a:path>
            </a:pathLst>
          </a:custGeom>
          <a:gradFill>
            <a:gsLst>
              <a:gs pos="99000">
                <a:schemeClr val="accent2">
                  <a:alpha val="0"/>
                </a:schemeClr>
              </a:gs>
              <a:gs pos="32000">
                <a:srgbClr val="12ABDB">
                  <a:alpha val="17000"/>
                </a:srgbClr>
              </a:gs>
              <a:gs pos="17000">
                <a:schemeClr val="accent2">
                  <a:alpha val="0"/>
                </a:schemeClr>
              </a:gs>
              <a:gs pos="49000">
                <a:srgbClr val="12ABDB"/>
              </a:gs>
              <a:gs pos="70000">
                <a:schemeClr val="accent2"/>
              </a:gs>
            </a:gsLst>
            <a:lin ang="162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339007"/>
            <a:ext cx="11386134" cy="2031325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100000"/>
              </a:lnSpc>
              <a:defRPr sz="6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242574"/>
            <a:ext cx="11379200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FD401-80FC-05C2-3981-1CAE66A17F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364" b="29539"/>
          <a:stretch/>
        </p:blipFill>
        <p:spPr>
          <a:xfrm>
            <a:off x="9033143" y="380268"/>
            <a:ext cx="2952750" cy="5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770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54D7-80F5-442C-9F9E-FCC6CF14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404813" y="1327150"/>
            <a:ext cx="11379200" cy="30777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4812" y="1899138"/>
            <a:ext cx="11379201" cy="45706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754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54D7-80F5-442C-9F9E-FCC6CF14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404813" y="1327150"/>
            <a:ext cx="11379200" cy="30777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2825968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D1AE-BB05-402A-8454-CE893B60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812" y="1327151"/>
            <a:ext cx="5600701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rgbClr val="0070AD"/>
                </a:solidFill>
                <a:latin typeface="+mn-lt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2" y="2205318"/>
            <a:ext cx="5600701" cy="42573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6013" y="1327151"/>
            <a:ext cx="5588001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rgbClr val="0070AD"/>
                </a:solidFill>
                <a:latin typeface="+mn-lt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96013" y="2205318"/>
            <a:ext cx="5594351" cy="42573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057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 colum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4515F3-E20E-47CC-8314-0A030AB3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813" y="1327151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71047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1047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30755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30755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569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A66D25-366C-4142-B5D9-9A4107D8B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9A63D1-B6C5-4F10-ABD1-7445EB2D8ADC}"/>
              </a:ext>
            </a:extLst>
          </p:cNvPr>
          <p:cNvSpPr/>
          <p:nvPr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E9BC27-7262-47DA-99EA-4AB1F52A8C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E24DC023-E500-4824-A661-003A568299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015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DEBB0-4052-42E9-B8A1-20FEA957F747}"/>
              </a:ext>
            </a:extLst>
          </p:cNvPr>
          <p:cNvSpPr/>
          <p:nvPr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BBF7568-EC18-40A1-B3C2-1E64D0BFDE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rgbClr val="336B7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1037A2D-940F-4255-984B-C4A7AABBB72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650903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0917E2-630D-4941-BA4B-7EB65D4A7850}"/>
              </a:ext>
            </a:extLst>
          </p:cNvPr>
          <p:cNvSpPr/>
          <p:nvPr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C0A1379-EE65-47B3-B113-45D1ED5740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rgbClr val="BA2980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849E3D5-EF9E-46F2-9C73-58806A392B3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576791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00175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F0C9DF-D1FA-45A1-91F6-147FDC3E7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102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BB52B-0C5D-4023-89D5-282E9A52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850DA69-657E-41C3-B340-B16C354CA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11406187" cy="4951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8303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ight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9E73A-8AF6-4995-85C4-948312F9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7C5D7A7-45E9-4756-B28B-644907783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2" y="1447800"/>
            <a:ext cx="11406188" cy="4951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006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64961"/>
            <a:ext cx="11329987" cy="1477328"/>
          </a:xfrm>
        </p:spPr>
        <p:txBody>
          <a:bodyPr lIns="0" bIns="0" anchor="b" anchorCtr="0">
            <a:spAutoFit/>
          </a:bodyPr>
          <a:lstStyle>
            <a:lvl1pPr algn="l">
              <a:lnSpc>
                <a:spcPct val="80000"/>
              </a:lnSpc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3772800"/>
            <a:ext cx="11329987" cy="307777"/>
          </a:xfrm>
        </p:spPr>
        <p:txBody>
          <a:bodyPr lIns="0" tIns="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44C52A-2030-4EFF-B1D2-B60B2B2798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4813" y="1825079"/>
            <a:ext cx="4611067" cy="307777"/>
          </a:xfrm>
        </p:spPr>
        <p:txBody>
          <a:bodyPr wrap="square" anchor="b">
            <a:spAutoFit/>
          </a:bodyPr>
          <a:lstStyle>
            <a:lvl1pPr>
              <a:defRPr>
                <a:solidFill>
                  <a:schemeClr val="accent2"/>
                </a:solidFill>
                <a:latin typeface="Ubuntu Light" panose="020B0304030602030204" pitchFamily="34" charset="0"/>
              </a:defRPr>
            </a:lvl1pPr>
            <a:lvl2pPr marL="88900" indent="0">
              <a:buNone/>
              <a:defRPr/>
            </a:lvl2pPr>
          </a:lstStyle>
          <a:p>
            <a:pPr lvl="0"/>
            <a:r>
              <a:rPr lang="fr-FR"/>
              <a:t>INSERT A LABEL/ALBEIT</a:t>
            </a:r>
          </a:p>
        </p:txBody>
      </p:sp>
    </p:spTree>
    <p:extLst>
      <p:ext uri="{BB962C8B-B14F-4D97-AF65-F5344CB8AC3E}">
        <p14:creationId xmlns:p14="http://schemas.microsoft.com/office/powerpoint/2010/main" val="516173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R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B342561-1DD2-4DA7-BA2A-C8E3856FE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4" y="1161430"/>
            <a:ext cx="6627290" cy="111544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10FA47-1FF8-451B-8532-F1B477524F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4813" y="2492374"/>
            <a:ext cx="6627290" cy="2736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C94FEA8-066A-4CC1-BFCC-10ED1764A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23124" y="0"/>
            <a:ext cx="4968876" cy="6858000"/>
          </a:xfrm>
          <a:custGeom>
            <a:avLst/>
            <a:gdLst>
              <a:gd name="connsiteX0" fmla="*/ 4563423 w 4968876"/>
              <a:gd name="connsiteY0" fmla="*/ 205058 h 6858000"/>
              <a:gd name="connsiteX1" fmla="*/ 4339039 w 4968876"/>
              <a:gd name="connsiteY1" fmla="*/ 436971 h 6858000"/>
              <a:gd name="connsiteX2" fmla="*/ 4416767 w 4968876"/>
              <a:gd name="connsiteY2" fmla="*/ 551459 h 6858000"/>
              <a:gd name="connsiteX3" fmla="*/ 4495961 w 4968876"/>
              <a:gd name="connsiteY3" fmla="*/ 552927 h 6858000"/>
              <a:gd name="connsiteX4" fmla="*/ 4528042 w 4968876"/>
              <a:gd name="connsiteY4" fmla="*/ 536965 h 6858000"/>
              <a:gd name="connsiteX5" fmla="*/ 4554424 w 4968876"/>
              <a:gd name="connsiteY5" fmla="*/ 513474 h 6858000"/>
              <a:gd name="connsiteX6" fmla="*/ 4547380 w 4968876"/>
              <a:gd name="connsiteY6" fmla="*/ 536398 h 6858000"/>
              <a:gd name="connsiteX7" fmla="*/ 4482579 w 4968876"/>
              <a:gd name="connsiteY7" fmla="*/ 579359 h 6858000"/>
              <a:gd name="connsiteX8" fmla="*/ 4536878 w 4968876"/>
              <a:gd name="connsiteY8" fmla="*/ 594046 h 6858000"/>
              <a:gd name="connsiteX9" fmla="*/ 4666020 w 4968876"/>
              <a:gd name="connsiteY9" fmla="*/ 551453 h 6858000"/>
              <a:gd name="connsiteX10" fmla="*/ 4601449 w 4968876"/>
              <a:gd name="connsiteY10" fmla="*/ 494172 h 6858000"/>
              <a:gd name="connsiteX11" fmla="*/ 4666020 w 4968876"/>
              <a:gd name="connsiteY11" fmla="*/ 525016 h 6858000"/>
              <a:gd name="connsiteX12" fmla="*/ 4751252 w 4968876"/>
              <a:gd name="connsiteY12" fmla="*/ 467391 h 6858000"/>
              <a:gd name="connsiteX13" fmla="*/ 4758467 w 4968876"/>
              <a:gd name="connsiteY13" fmla="*/ 431058 h 6858000"/>
              <a:gd name="connsiteX14" fmla="*/ 4758475 w 4968876"/>
              <a:gd name="connsiteY14" fmla="*/ 431100 h 6858000"/>
              <a:gd name="connsiteX15" fmla="*/ 4758475 w 4968876"/>
              <a:gd name="connsiteY15" fmla="*/ 431017 h 6858000"/>
              <a:gd name="connsiteX16" fmla="*/ 4758475 w 4968876"/>
              <a:gd name="connsiteY16" fmla="*/ 428164 h 6858000"/>
              <a:gd name="connsiteX17" fmla="*/ 4686614 w 4968876"/>
              <a:gd name="connsiteY17" fmla="*/ 279916 h 6858000"/>
              <a:gd name="connsiteX18" fmla="*/ 4573689 w 4968876"/>
              <a:gd name="connsiteY18" fmla="*/ 209461 h 6858000"/>
              <a:gd name="connsiteX19" fmla="*/ 4563423 w 4968876"/>
              <a:gd name="connsiteY19" fmla="*/ 205058 h 6858000"/>
              <a:gd name="connsiteX20" fmla="*/ 0 w 4968876"/>
              <a:gd name="connsiteY20" fmla="*/ 0 h 6858000"/>
              <a:gd name="connsiteX21" fmla="*/ 4968876 w 4968876"/>
              <a:gd name="connsiteY21" fmla="*/ 0 h 6858000"/>
              <a:gd name="connsiteX22" fmla="*/ 4968876 w 4968876"/>
              <a:gd name="connsiteY22" fmla="*/ 6858000 h 6858000"/>
              <a:gd name="connsiteX23" fmla="*/ 0 w 4968876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968876" h="6858000">
                <a:moveTo>
                  <a:pt x="4563423" y="205058"/>
                </a:moveTo>
                <a:cubicBezTo>
                  <a:pt x="4513560" y="265238"/>
                  <a:pt x="4339039" y="310740"/>
                  <a:pt x="4339039" y="436971"/>
                </a:cubicBezTo>
                <a:cubicBezTo>
                  <a:pt x="4339039" y="486876"/>
                  <a:pt x="4369837" y="533846"/>
                  <a:pt x="4416767" y="551459"/>
                </a:cubicBezTo>
                <a:cubicBezTo>
                  <a:pt x="4443165" y="561734"/>
                  <a:pt x="4469563" y="561734"/>
                  <a:pt x="4495961" y="552927"/>
                </a:cubicBezTo>
                <a:cubicBezTo>
                  <a:pt x="4507694" y="549258"/>
                  <a:pt x="4518326" y="543753"/>
                  <a:pt x="4528042" y="536965"/>
                </a:cubicBezTo>
                <a:lnTo>
                  <a:pt x="4554424" y="513474"/>
                </a:lnTo>
                <a:lnTo>
                  <a:pt x="4547380" y="536398"/>
                </a:lnTo>
                <a:cubicBezTo>
                  <a:pt x="4535685" y="558154"/>
                  <a:pt x="4511196" y="574953"/>
                  <a:pt x="4482579" y="579359"/>
                </a:cubicBezTo>
                <a:cubicBezTo>
                  <a:pt x="4491384" y="588171"/>
                  <a:pt x="4511930" y="594046"/>
                  <a:pt x="4536878" y="594046"/>
                </a:cubicBezTo>
                <a:cubicBezTo>
                  <a:pt x="4582371" y="594046"/>
                  <a:pt x="4638137" y="580827"/>
                  <a:pt x="4666020" y="551453"/>
                </a:cubicBezTo>
                <a:cubicBezTo>
                  <a:pt x="4627865" y="552921"/>
                  <a:pt x="4602917" y="527953"/>
                  <a:pt x="4601449" y="494172"/>
                </a:cubicBezTo>
                <a:cubicBezTo>
                  <a:pt x="4619059" y="516203"/>
                  <a:pt x="4641072" y="525016"/>
                  <a:pt x="4666020" y="525016"/>
                </a:cubicBezTo>
                <a:cubicBezTo>
                  <a:pt x="4704543" y="525016"/>
                  <a:pt x="4737287" y="501057"/>
                  <a:pt x="4751252" y="467391"/>
                </a:cubicBezTo>
                <a:lnTo>
                  <a:pt x="4758467" y="431058"/>
                </a:lnTo>
                <a:lnTo>
                  <a:pt x="4758475" y="431100"/>
                </a:lnTo>
                <a:lnTo>
                  <a:pt x="4758475" y="431017"/>
                </a:lnTo>
                <a:lnTo>
                  <a:pt x="4758475" y="428164"/>
                </a:lnTo>
                <a:cubicBezTo>
                  <a:pt x="4758475" y="369452"/>
                  <a:pt x="4729144" y="319547"/>
                  <a:pt x="4686614" y="279916"/>
                </a:cubicBezTo>
                <a:cubicBezTo>
                  <a:pt x="4654349" y="249092"/>
                  <a:pt x="4614752" y="227075"/>
                  <a:pt x="4573689" y="209461"/>
                </a:cubicBezTo>
                <a:cubicBezTo>
                  <a:pt x="4570755" y="207994"/>
                  <a:pt x="4567822" y="206526"/>
                  <a:pt x="4563423" y="205058"/>
                </a:cubicBezTo>
                <a:close/>
                <a:moveTo>
                  <a:pt x="0" y="0"/>
                </a:moveTo>
                <a:lnTo>
                  <a:pt x="4968876" y="0"/>
                </a:lnTo>
                <a:lnTo>
                  <a:pt x="4968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 with alt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961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0D51B9-A61A-4FDC-9E0F-E2A63E0E9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03838" y="0"/>
            <a:ext cx="6888162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93129"/>
            <a:ext cx="11386134" cy="2215991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80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Image 6" descr="Capgemini">
            <a:extLst>
              <a:ext uri="{FF2B5EF4-FFF2-40B4-BE49-F238E27FC236}">
                <a16:creationId xmlns:a16="http://schemas.microsoft.com/office/drawing/2014/main" id="{873884F3-4760-488E-A25C-0D285C88A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8" y="260648"/>
            <a:ext cx="3024000" cy="12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581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rge title &amp; large RH imag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B342561-1DD2-4DA7-BA2A-C8E3856FE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692696"/>
            <a:ext cx="4562476" cy="2421466"/>
          </a:xfrm>
        </p:spPr>
        <p:txBody>
          <a:bodyPr vert="horz" lIns="72000" tIns="0" rIns="0" bIns="0" rtlCol="0" anchor="b">
            <a:noAutofit/>
          </a:bodyPr>
          <a:lstStyle>
            <a:lvl1pPr>
              <a:lnSpc>
                <a:spcPct val="80000"/>
              </a:lnSpc>
              <a:defRPr lang="en-GB"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C6DF15B-7249-491B-BFB7-9A33784178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4813" y="3573040"/>
            <a:ext cx="4395787" cy="2808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586E72C-F96D-4BE1-996B-39A71EA9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28004" y="0"/>
            <a:ext cx="7063996" cy="6858000"/>
          </a:xfrm>
          <a:custGeom>
            <a:avLst/>
            <a:gdLst>
              <a:gd name="connsiteX0" fmla="*/ 6658543 w 7063996"/>
              <a:gd name="connsiteY0" fmla="*/ 205058 h 6858000"/>
              <a:gd name="connsiteX1" fmla="*/ 6434159 w 7063996"/>
              <a:gd name="connsiteY1" fmla="*/ 436971 h 6858000"/>
              <a:gd name="connsiteX2" fmla="*/ 6511887 w 7063996"/>
              <a:gd name="connsiteY2" fmla="*/ 551459 h 6858000"/>
              <a:gd name="connsiteX3" fmla="*/ 6591081 w 7063996"/>
              <a:gd name="connsiteY3" fmla="*/ 552927 h 6858000"/>
              <a:gd name="connsiteX4" fmla="*/ 6623162 w 7063996"/>
              <a:gd name="connsiteY4" fmla="*/ 536965 h 6858000"/>
              <a:gd name="connsiteX5" fmla="*/ 6649544 w 7063996"/>
              <a:gd name="connsiteY5" fmla="*/ 513474 h 6858000"/>
              <a:gd name="connsiteX6" fmla="*/ 6642500 w 7063996"/>
              <a:gd name="connsiteY6" fmla="*/ 536398 h 6858000"/>
              <a:gd name="connsiteX7" fmla="*/ 6577699 w 7063996"/>
              <a:gd name="connsiteY7" fmla="*/ 579359 h 6858000"/>
              <a:gd name="connsiteX8" fmla="*/ 6631998 w 7063996"/>
              <a:gd name="connsiteY8" fmla="*/ 594046 h 6858000"/>
              <a:gd name="connsiteX9" fmla="*/ 6761140 w 7063996"/>
              <a:gd name="connsiteY9" fmla="*/ 551453 h 6858000"/>
              <a:gd name="connsiteX10" fmla="*/ 6696569 w 7063996"/>
              <a:gd name="connsiteY10" fmla="*/ 494172 h 6858000"/>
              <a:gd name="connsiteX11" fmla="*/ 6761140 w 7063996"/>
              <a:gd name="connsiteY11" fmla="*/ 525016 h 6858000"/>
              <a:gd name="connsiteX12" fmla="*/ 6846372 w 7063996"/>
              <a:gd name="connsiteY12" fmla="*/ 467391 h 6858000"/>
              <a:gd name="connsiteX13" fmla="*/ 6853587 w 7063996"/>
              <a:gd name="connsiteY13" fmla="*/ 431058 h 6858000"/>
              <a:gd name="connsiteX14" fmla="*/ 6853595 w 7063996"/>
              <a:gd name="connsiteY14" fmla="*/ 431100 h 6858000"/>
              <a:gd name="connsiteX15" fmla="*/ 6853595 w 7063996"/>
              <a:gd name="connsiteY15" fmla="*/ 431017 h 6858000"/>
              <a:gd name="connsiteX16" fmla="*/ 6853595 w 7063996"/>
              <a:gd name="connsiteY16" fmla="*/ 428164 h 6858000"/>
              <a:gd name="connsiteX17" fmla="*/ 6781734 w 7063996"/>
              <a:gd name="connsiteY17" fmla="*/ 279916 h 6858000"/>
              <a:gd name="connsiteX18" fmla="*/ 6668809 w 7063996"/>
              <a:gd name="connsiteY18" fmla="*/ 209461 h 6858000"/>
              <a:gd name="connsiteX19" fmla="*/ 6658543 w 7063996"/>
              <a:gd name="connsiteY19" fmla="*/ 205058 h 6858000"/>
              <a:gd name="connsiteX20" fmla="*/ 0 w 7063996"/>
              <a:gd name="connsiteY20" fmla="*/ 0 h 6858000"/>
              <a:gd name="connsiteX21" fmla="*/ 7063996 w 7063996"/>
              <a:gd name="connsiteY21" fmla="*/ 0 h 6858000"/>
              <a:gd name="connsiteX22" fmla="*/ 7063996 w 7063996"/>
              <a:gd name="connsiteY22" fmla="*/ 6858000 h 6858000"/>
              <a:gd name="connsiteX23" fmla="*/ 0 w 7063996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063996" h="6858000">
                <a:moveTo>
                  <a:pt x="6658543" y="205058"/>
                </a:moveTo>
                <a:cubicBezTo>
                  <a:pt x="6608680" y="265238"/>
                  <a:pt x="6434159" y="310740"/>
                  <a:pt x="6434159" y="436971"/>
                </a:cubicBezTo>
                <a:cubicBezTo>
                  <a:pt x="6434159" y="486876"/>
                  <a:pt x="6464957" y="533846"/>
                  <a:pt x="6511887" y="551459"/>
                </a:cubicBezTo>
                <a:cubicBezTo>
                  <a:pt x="6538285" y="561734"/>
                  <a:pt x="6564683" y="561734"/>
                  <a:pt x="6591081" y="552927"/>
                </a:cubicBezTo>
                <a:cubicBezTo>
                  <a:pt x="6602814" y="549258"/>
                  <a:pt x="6613446" y="543753"/>
                  <a:pt x="6623162" y="536965"/>
                </a:cubicBezTo>
                <a:lnTo>
                  <a:pt x="6649544" y="513474"/>
                </a:lnTo>
                <a:lnTo>
                  <a:pt x="6642500" y="536398"/>
                </a:lnTo>
                <a:cubicBezTo>
                  <a:pt x="6630805" y="558154"/>
                  <a:pt x="6606316" y="574953"/>
                  <a:pt x="6577699" y="579359"/>
                </a:cubicBezTo>
                <a:cubicBezTo>
                  <a:pt x="6586504" y="588171"/>
                  <a:pt x="6607050" y="594046"/>
                  <a:pt x="6631998" y="594046"/>
                </a:cubicBezTo>
                <a:cubicBezTo>
                  <a:pt x="6677491" y="594046"/>
                  <a:pt x="6733257" y="580827"/>
                  <a:pt x="6761140" y="551453"/>
                </a:cubicBezTo>
                <a:cubicBezTo>
                  <a:pt x="6722985" y="552921"/>
                  <a:pt x="6698037" y="527953"/>
                  <a:pt x="6696569" y="494172"/>
                </a:cubicBezTo>
                <a:cubicBezTo>
                  <a:pt x="6714179" y="516203"/>
                  <a:pt x="6736192" y="525016"/>
                  <a:pt x="6761140" y="525016"/>
                </a:cubicBezTo>
                <a:cubicBezTo>
                  <a:pt x="6799663" y="525016"/>
                  <a:pt x="6832407" y="501057"/>
                  <a:pt x="6846372" y="467391"/>
                </a:cubicBezTo>
                <a:lnTo>
                  <a:pt x="6853587" y="431058"/>
                </a:lnTo>
                <a:lnTo>
                  <a:pt x="6853595" y="431100"/>
                </a:lnTo>
                <a:lnTo>
                  <a:pt x="6853595" y="431017"/>
                </a:lnTo>
                <a:lnTo>
                  <a:pt x="6853595" y="428164"/>
                </a:lnTo>
                <a:cubicBezTo>
                  <a:pt x="6853595" y="369452"/>
                  <a:pt x="6824264" y="319547"/>
                  <a:pt x="6781734" y="279916"/>
                </a:cubicBezTo>
                <a:cubicBezTo>
                  <a:pt x="6749469" y="249092"/>
                  <a:pt x="6709872" y="227075"/>
                  <a:pt x="6668809" y="209461"/>
                </a:cubicBezTo>
                <a:cubicBezTo>
                  <a:pt x="6665875" y="207994"/>
                  <a:pt x="6662942" y="206526"/>
                  <a:pt x="6658543" y="205058"/>
                </a:cubicBezTo>
                <a:close/>
                <a:moveTo>
                  <a:pt x="0" y="0"/>
                </a:moveTo>
                <a:lnTo>
                  <a:pt x="7063996" y="0"/>
                </a:lnTo>
                <a:lnTo>
                  <a:pt x="70639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 with alt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027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0720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">
    <p:bg>
      <p:bgPr>
        <a:solidFill>
          <a:srgbClr val="2B0A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36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0590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picture white P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EB2D5A7-8ABD-41FC-934A-8D0E9E07B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904137 w 12192000"/>
              <a:gd name="connsiteY0" fmla="*/ 374761 h 6858000"/>
              <a:gd name="connsiteX1" fmla="*/ 11851113 w 12192000"/>
              <a:gd name="connsiteY1" fmla="*/ 409256 h 6858000"/>
              <a:gd name="connsiteX2" fmla="*/ 11813853 w 12192000"/>
              <a:gd name="connsiteY2" fmla="*/ 476806 h 6858000"/>
              <a:gd name="connsiteX3" fmla="*/ 11772294 w 12192000"/>
              <a:gd name="connsiteY3" fmla="*/ 537171 h 6858000"/>
              <a:gd name="connsiteX4" fmla="*/ 11703507 w 12192000"/>
              <a:gd name="connsiteY4" fmla="*/ 580289 h 6858000"/>
              <a:gd name="connsiteX5" fmla="*/ 11747932 w 12192000"/>
              <a:gd name="connsiteY5" fmla="*/ 591787 h 6858000"/>
              <a:gd name="connsiteX6" fmla="*/ 11796656 w 12192000"/>
              <a:gd name="connsiteY6" fmla="*/ 587475 h 6858000"/>
              <a:gd name="connsiteX7" fmla="*/ 11879774 w 12192000"/>
              <a:gd name="connsiteY7" fmla="*/ 551544 h 6858000"/>
              <a:gd name="connsiteX8" fmla="*/ 11816719 w 12192000"/>
              <a:gd name="connsiteY8" fmla="*/ 494054 h 6858000"/>
              <a:gd name="connsiteX9" fmla="*/ 11904137 w 12192000"/>
              <a:gd name="connsiteY9" fmla="*/ 521361 h 6858000"/>
              <a:gd name="connsiteX10" fmla="*/ 11965759 w 12192000"/>
              <a:gd name="connsiteY10" fmla="*/ 460997 h 6858000"/>
              <a:gd name="connsiteX11" fmla="*/ 11964326 w 12192000"/>
              <a:gd name="connsiteY11" fmla="*/ 404944 h 6858000"/>
              <a:gd name="connsiteX12" fmla="*/ 11904137 w 12192000"/>
              <a:gd name="connsiteY12" fmla="*/ 374761 h 6858000"/>
              <a:gd name="connsiteX13" fmla="*/ 11779497 w 12192000"/>
              <a:gd name="connsiteY13" fmla="*/ 210928 h 6858000"/>
              <a:gd name="connsiteX14" fmla="*/ 11559747 w 12192000"/>
              <a:gd name="connsiteY14" fmla="*/ 439472 h 6858000"/>
              <a:gd name="connsiteX15" fmla="*/ 11635870 w 12192000"/>
              <a:gd name="connsiteY15" fmla="*/ 550150 h 6858000"/>
              <a:gd name="connsiteX16" fmla="*/ 11720610 w 12192000"/>
              <a:gd name="connsiteY16" fmla="*/ 545838 h 6858000"/>
              <a:gd name="connsiteX17" fmla="*/ 11780933 w 12192000"/>
              <a:gd name="connsiteY17" fmla="*/ 489780 h 6858000"/>
              <a:gd name="connsiteX18" fmla="*/ 11826894 w 12192000"/>
              <a:gd name="connsiteY18" fmla="*/ 413599 h 6858000"/>
              <a:gd name="connsiteX19" fmla="*/ 11888654 w 12192000"/>
              <a:gd name="connsiteY19" fmla="*/ 361853 h 6858000"/>
              <a:gd name="connsiteX20" fmla="*/ 11963340 w 12192000"/>
              <a:gd name="connsiteY20" fmla="*/ 380539 h 6858000"/>
              <a:gd name="connsiteX21" fmla="*/ 11900144 w 12192000"/>
              <a:gd name="connsiteY21" fmla="*/ 284235 h 6858000"/>
              <a:gd name="connsiteX22" fmla="*/ 11789551 w 12192000"/>
              <a:gd name="connsiteY22" fmla="*/ 215240 h 6858000"/>
              <a:gd name="connsiteX23" fmla="*/ 11779497 w 12192000"/>
              <a:gd name="connsiteY23" fmla="*/ 210928 h 6858000"/>
              <a:gd name="connsiteX24" fmla="*/ 0 w 12192000"/>
              <a:gd name="connsiteY24" fmla="*/ 0 h 6858000"/>
              <a:gd name="connsiteX25" fmla="*/ 12192000 w 12192000"/>
              <a:gd name="connsiteY25" fmla="*/ 0 h 6858000"/>
              <a:gd name="connsiteX26" fmla="*/ 12192000 w 12192000"/>
              <a:gd name="connsiteY26" fmla="*/ 6858000 h 6858000"/>
              <a:gd name="connsiteX27" fmla="*/ 0 w 12192000"/>
              <a:gd name="connsiteY2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58000">
                <a:moveTo>
                  <a:pt x="11904137" y="374761"/>
                </a:moveTo>
                <a:cubicBezTo>
                  <a:pt x="11881208" y="376199"/>
                  <a:pt x="11864011" y="390571"/>
                  <a:pt x="11851113" y="409256"/>
                </a:cubicBezTo>
                <a:cubicBezTo>
                  <a:pt x="11835349" y="429377"/>
                  <a:pt x="11825318" y="453810"/>
                  <a:pt x="11813853" y="476806"/>
                </a:cubicBezTo>
                <a:cubicBezTo>
                  <a:pt x="11802389" y="498365"/>
                  <a:pt x="11789491" y="518487"/>
                  <a:pt x="11772294" y="537171"/>
                </a:cubicBezTo>
                <a:cubicBezTo>
                  <a:pt x="11753664" y="557293"/>
                  <a:pt x="11730735" y="573103"/>
                  <a:pt x="11703507" y="580289"/>
                </a:cubicBezTo>
                <a:cubicBezTo>
                  <a:pt x="11716405" y="588912"/>
                  <a:pt x="11733601" y="591787"/>
                  <a:pt x="11747932" y="591787"/>
                </a:cubicBezTo>
                <a:cubicBezTo>
                  <a:pt x="11763696" y="593224"/>
                  <a:pt x="11780893" y="590350"/>
                  <a:pt x="11796656" y="587475"/>
                </a:cubicBezTo>
                <a:cubicBezTo>
                  <a:pt x="11826751" y="583163"/>
                  <a:pt x="11858278" y="573103"/>
                  <a:pt x="11879774" y="551544"/>
                </a:cubicBezTo>
                <a:cubicBezTo>
                  <a:pt x="11845381" y="551544"/>
                  <a:pt x="11818153" y="528548"/>
                  <a:pt x="11816719" y="494054"/>
                </a:cubicBezTo>
                <a:cubicBezTo>
                  <a:pt x="11838216" y="519924"/>
                  <a:pt x="11871176" y="529985"/>
                  <a:pt x="11904137" y="521361"/>
                </a:cubicBezTo>
                <a:cubicBezTo>
                  <a:pt x="11932798" y="512738"/>
                  <a:pt x="11957160" y="489742"/>
                  <a:pt x="11965759" y="460997"/>
                </a:cubicBezTo>
                <a:cubicBezTo>
                  <a:pt x="11971491" y="442312"/>
                  <a:pt x="11972924" y="423628"/>
                  <a:pt x="11964326" y="404944"/>
                </a:cubicBezTo>
                <a:cubicBezTo>
                  <a:pt x="11952861" y="383385"/>
                  <a:pt x="11928499" y="373324"/>
                  <a:pt x="11904137" y="374761"/>
                </a:cubicBezTo>
                <a:close/>
                <a:moveTo>
                  <a:pt x="11779497" y="210928"/>
                </a:moveTo>
                <a:cubicBezTo>
                  <a:pt x="11730664" y="271298"/>
                  <a:pt x="11559747" y="314420"/>
                  <a:pt x="11559747" y="439472"/>
                </a:cubicBezTo>
                <a:cubicBezTo>
                  <a:pt x="11559747" y="486906"/>
                  <a:pt x="11589909" y="532902"/>
                  <a:pt x="11635870" y="550150"/>
                </a:cubicBezTo>
                <a:cubicBezTo>
                  <a:pt x="11663159" y="560212"/>
                  <a:pt x="11693320" y="558775"/>
                  <a:pt x="11720610" y="545838"/>
                </a:cubicBezTo>
                <a:cubicBezTo>
                  <a:pt x="11746463" y="534339"/>
                  <a:pt x="11765134" y="514216"/>
                  <a:pt x="11780933" y="489780"/>
                </a:cubicBezTo>
                <a:cubicBezTo>
                  <a:pt x="11798168" y="465345"/>
                  <a:pt x="11811095" y="439472"/>
                  <a:pt x="11826894" y="413599"/>
                </a:cubicBezTo>
                <a:cubicBezTo>
                  <a:pt x="11841257" y="390601"/>
                  <a:pt x="11861365" y="367603"/>
                  <a:pt x="11888654" y="361853"/>
                </a:cubicBezTo>
                <a:cubicBezTo>
                  <a:pt x="11914507" y="354666"/>
                  <a:pt x="11944668" y="361853"/>
                  <a:pt x="11963340" y="380539"/>
                </a:cubicBezTo>
                <a:cubicBezTo>
                  <a:pt x="11951850" y="343167"/>
                  <a:pt x="11930306" y="311545"/>
                  <a:pt x="11900144" y="284235"/>
                </a:cubicBezTo>
                <a:cubicBezTo>
                  <a:pt x="11867110" y="254050"/>
                  <a:pt x="11829767" y="232489"/>
                  <a:pt x="11789551" y="215240"/>
                </a:cubicBezTo>
                <a:cubicBezTo>
                  <a:pt x="11786678" y="213803"/>
                  <a:pt x="11782369" y="212365"/>
                  <a:pt x="11779497" y="21092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1992295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blue P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B335D29-1EFC-4491-AD11-74BC952F5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785528 w 12192000"/>
              <a:gd name="connsiteY0" fmla="*/ 202927 h 6858000"/>
              <a:gd name="connsiteX1" fmla="*/ 11561144 w 12192000"/>
              <a:gd name="connsiteY1" fmla="*/ 434840 h 6858000"/>
              <a:gd name="connsiteX2" fmla="*/ 11638872 w 12192000"/>
              <a:gd name="connsiteY2" fmla="*/ 549328 h 6858000"/>
              <a:gd name="connsiteX3" fmla="*/ 11718066 w 12192000"/>
              <a:gd name="connsiteY3" fmla="*/ 550796 h 6858000"/>
              <a:gd name="connsiteX4" fmla="*/ 11750147 w 12192000"/>
              <a:gd name="connsiteY4" fmla="*/ 534834 h 6858000"/>
              <a:gd name="connsiteX5" fmla="*/ 11776529 w 12192000"/>
              <a:gd name="connsiteY5" fmla="*/ 511343 h 6858000"/>
              <a:gd name="connsiteX6" fmla="*/ 11769485 w 12192000"/>
              <a:gd name="connsiteY6" fmla="*/ 534267 h 6858000"/>
              <a:gd name="connsiteX7" fmla="*/ 11704684 w 12192000"/>
              <a:gd name="connsiteY7" fmla="*/ 577228 h 6858000"/>
              <a:gd name="connsiteX8" fmla="*/ 11758983 w 12192000"/>
              <a:gd name="connsiteY8" fmla="*/ 591915 h 6858000"/>
              <a:gd name="connsiteX9" fmla="*/ 11888125 w 12192000"/>
              <a:gd name="connsiteY9" fmla="*/ 549322 h 6858000"/>
              <a:gd name="connsiteX10" fmla="*/ 11823554 w 12192000"/>
              <a:gd name="connsiteY10" fmla="*/ 492041 h 6858000"/>
              <a:gd name="connsiteX11" fmla="*/ 11888125 w 12192000"/>
              <a:gd name="connsiteY11" fmla="*/ 522885 h 6858000"/>
              <a:gd name="connsiteX12" fmla="*/ 11973357 w 12192000"/>
              <a:gd name="connsiteY12" fmla="*/ 465260 h 6858000"/>
              <a:gd name="connsiteX13" fmla="*/ 11980572 w 12192000"/>
              <a:gd name="connsiteY13" fmla="*/ 428927 h 6858000"/>
              <a:gd name="connsiteX14" fmla="*/ 11980580 w 12192000"/>
              <a:gd name="connsiteY14" fmla="*/ 428969 h 6858000"/>
              <a:gd name="connsiteX15" fmla="*/ 11980580 w 12192000"/>
              <a:gd name="connsiteY15" fmla="*/ 428886 h 6858000"/>
              <a:gd name="connsiteX16" fmla="*/ 11980580 w 12192000"/>
              <a:gd name="connsiteY16" fmla="*/ 426033 h 6858000"/>
              <a:gd name="connsiteX17" fmla="*/ 11908719 w 12192000"/>
              <a:gd name="connsiteY17" fmla="*/ 277785 h 6858000"/>
              <a:gd name="connsiteX18" fmla="*/ 11795794 w 12192000"/>
              <a:gd name="connsiteY18" fmla="*/ 207330 h 6858000"/>
              <a:gd name="connsiteX19" fmla="*/ 11785528 w 12192000"/>
              <a:gd name="connsiteY19" fmla="*/ 202927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11785528" y="202927"/>
                </a:moveTo>
                <a:cubicBezTo>
                  <a:pt x="11735665" y="263107"/>
                  <a:pt x="11561144" y="308609"/>
                  <a:pt x="11561144" y="434840"/>
                </a:cubicBezTo>
                <a:cubicBezTo>
                  <a:pt x="11561144" y="484745"/>
                  <a:pt x="11591942" y="531715"/>
                  <a:pt x="11638872" y="549328"/>
                </a:cubicBezTo>
                <a:cubicBezTo>
                  <a:pt x="11665270" y="559603"/>
                  <a:pt x="11691668" y="559603"/>
                  <a:pt x="11718066" y="550796"/>
                </a:cubicBezTo>
                <a:cubicBezTo>
                  <a:pt x="11729799" y="547127"/>
                  <a:pt x="11740431" y="541622"/>
                  <a:pt x="11750147" y="534834"/>
                </a:cubicBezTo>
                <a:lnTo>
                  <a:pt x="11776529" y="511343"/>
                </a:lnTo>
                <a:lnTo>
                  <a:pt x="11769485" y="534267"/>
                </a:lnTo>
                <a:cubicBezTo>
                  <a:pt x="11757790" y="556023"/>
                  <a:pt x="11733301" y="572822"/>
                  <a:pt x="11704684" y="577228"/>
                </a:cubicBezTo>
                <a:cubicBezTo>
                  <a:pt x="11713489" y="586040"/>
                  <a:pt x="11734035" y="591915"/>
                  <a:pt x="11758983" y="591915"/>
                </a:cubicBezTo>
                <a:cubicBezTo>
                  <a:pt x="11804476" y="591915"/>
                  <a:pt x="11860242" y="578696"/>
                  <a:pt x="11888125" y="549322"/>
                </a:cubicBezTo>
                <a:cubicBezTo>
                  <a:pt x="11849970" y="550790"/>
                  <a:pt x="11825022" y="525822"/>
                  <a:pt x="11823554" y="492041"/>
                </a:cubicBezTo>
                <a:cubicBezTo>
                  <a:pt x="11841164" y="514072"/>
                  <a:pt x="11863177" y="522885"/>
                  <a:pt x="11888125" y="522885"/>
                </a:cubicBezTo>
                <a:cubicBezTo>
                  <a:pt x="11926648" y="522885"/>
                  <a:pt x="11959392" y="498926"/>
                  <a:pt x="11973357" y="465260"/>
                </a:cubicBezTo>
                <a:lnTo>
                  <a:pt x="11980572" y="428927"/>
                </a:lnTo>
                <a:lnTo>
                  <a:pt x="11980580" y="428969"/>
                </a:lnTo>
                <a:lnTo>
                  <a:pt x="11980580" y="428886"/>
                </a:lnTo>
                <a:lnTo>
                  <a:pt x="11980580" y="426033"/>
                </a:lnTo>
                <a:cubicBezTo>
                  <a:pt x="11980580" y="367321"/>
                  <a:pt x="11951249" y="317416"/>
                  <a:pt x="11908719" y="277785"/>
                </a:cubicBezTo>
                <a:cubicBezTo>
                  <a:pt x="11876454" y="246961"/>
                  <a:pt x="11836857" y="224944"/>
                  <a:pt x="11795794" y="207330"/>
                </a:cubicBezTo>
                <a:cubicBezTo>
                  <a:pt x="11792860" y="205863"/>
                  <a:pt x="11789927" y="204395"/>
                  <a:pt x="11785528" y="20292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de-DE"/>
              <a:t>Insert picture, add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30273116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Large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958425"/>
            <a:ext cx="11277600" cy="822325"/>
          </a:xfrm>
        </p:spPr>
        <p:txBody>
          <a:bodyPr lIns="36000" tIns="14400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EA84EC-0E0C-41F6-8286-BC5A87DC6C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135545"/>
            <a:ext cx="11277600" cy="2585323"/>
          </a:xfrm>
        </p:spPr>
        <p:txBody>
          <a:bodyPr anchor="ctr" anchorCtr="0">
            <a:spAutoFit/>
          </a:bodyPr>
          <a:lstStyle>
            <a:lvl1pPr marL="0" indent="0" algn="l">
              <a:lnSpc>
                <a:spcPct val="70000"/>
              </a:lnSpc>
              <a:spcAft>
                <a:spcPts val="0"/>
              </a:spcAft>
              <a:buFontTx/>
              <a:buNone/>
              <a:defRPr sz="8000" b="1" cap="all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5" name="Image 4" descr="Capgemini">
            <a:extLst>
              <a:ext uri="{FF2B5EF4-FFF2-40B4-BE49-F238E27FC236}">
                <a16:creationId xmlns:a16="http://schemas.microsoft.com/office/drawing/2014/main" id="{D1A9B987-E149-4E99-9E1F-336980D5E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72" y="260648"/>
            <a:ext cx="3024000" cy="12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08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 1">
    <p:bg>
      <p:bgPr>
        <a:solidFill>
          <a:srgbClr val="27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Capgemini">
            <a:extLst>
              <a:ext uri="{FF2B5EF4-FFF2-40B4-BE49-F238E27FC236}">
                <a16:creationId xmlns:a16="http://schemas.microsoft.com/office/drawing/2014/main" id="{A0C8CF1B-496A-4A5B-A698-834453468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" y="622130"/>
            <a:ext cx="3024000" cy="1226177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CFD4BD67-7A96-4F02-AD8B-7157189FD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0" t="23693" r="10370" b="21576"/>
          <a:stretch/>
        </p:blipFill>
        <p:spPr>
          <a:xfrm rot="1808368" flipV="1">
            <a:off x="4403152" y="337083"/>
            <a:ext cx="8831279" cy="4103533"/>
          </a:xfrm>
          <a:prstGeom prst="rect">
            <a:avLst/>
          </a:prstGeom>
        </p:spPr>
      </p:pic>
      <p:pic>
        <p:nvPicPr>
          <p:cNvPr id="21" name="Picture 7" descr="facebook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" y="4968013"/>
            <a:ext cx="333195" cy="333195"/>
          </a:xfrm>
          <a:prstGeom prst="rect">
            <a:avLst/>
          </a:prstGeom>
          <a:noFill/>
        </p:spPr>
      </p:pic>
      <p:pic>
        <p:nvPicPr>
          <p:cNvPr id="17" name="Picture 2" descr="LinkedIn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0097" y="4968013"/>
            <a:ext cx="333195" cy="333195"/>
          </a:xfrm>
          <a:prstGeom prst="rect">
            <a:avLst/>
          </a:prstGeom>
          <a:noFill/>
        </p:spPr>
      </p:pic>
      <p:pic>
        <p:nvPicPr>
          <p:cNvPr id="18" name="Picture 4" descr="SlideShare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93474" y="4968013"/>
            <a:ext cx="333195" cy="333195"/>
          </a:xfrm>
          <a:prstGeom prst="rect">
            <a:avLst/>
          </a:prstGeom>
          <a:noFill/>
        </p:spPr>
      </p:pic>
      <p:pic>
        <p:nvPicPr>
          <p:cNvPr id="19" name="Picture 5" descr="Twitter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76851" y="4968013"/>
            <a:ext cx="333195" cy="333195"/>
          </a:xfrm>
          <a:prstGeom prst="rect">
            <a:avLst/>
          </a:prstGeom>
          <a:noFill/>
        </p:spPr>
      </p:pic>
      <p:pic>
        <p:nvPicPr>
          <p:cNvPr id="20" name="Picture 6" descr="YouTube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960227" y="4968013"/>
            <a:ext cx="333195" cy="333195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>
          <a:xfrm>
            <a:off x="426720" y="5810190"/>
            <a:ext cx="3293016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700" noProof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>
              <a:spcAft>
                <a:spcPts val="600"/>
              </a:spcAft>
            </a:pPr>
            <a:r>
              <a:rPr lang="en-US" sz="700" noProof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Copyright © 2021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23328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inal Slide 2">
    <p:bg>
      <p:bgPr>
        <a:solidFill>
          <a:srgbClr val="27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0489A022-D524-4B27-A5EC-7E24500CC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14" y="1295400"/>
            <a:ext cx="9702386" cy="6043284"/>
          </a:xfrm>
          <a:prstGeom prst="rect">
            <a:avLst/>
          </a:prstGeom>
        </p:spPr>
      </p:pic>
      <p:pic>
        <p:nvPicPr>
          <p:cNvPr id="22" name="Picture 7" descr="facebook">
            <a:hlinkClick r:id="rId3"/>
            <a:extLst>
              <a:ext uri="{FF2B5EF4-FFF2-40B4-BE49-F238E27FC236}">
                <a16:creationId xmlns:a16="http://schemas.microsoft.com/office/drawing/2014/main" id="{BCC76D32-C587-45AA-A26C-ED5B038C8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" y="5328053"/>
            <a:ext cx="333195" cy="333195"/>
          </a:xfrm>
          <a:prstGeom prst="rect">
            <a:avLst/>
          </a:prstGeom>
          <a:noFill/>
        </p:spPr>
      </p:pic>
      <p:pic>
        <p:nvPicPr>
          <p:cNvPr id="17" name="Picture 2" descr="LinkedIn">
            <a:hlinkClick r:id="rId5"/>
            <a:extLst>
              <a:ext uri="{FF2B5EF4-FFF2-40B4-BE49-F238E27FC236}">
                <a16:creationId xmlns:a16="http://schemas.microsoft.com/office/drawing/2014/main" id="{F6DF1D6E-8462-43E1-AFC5-8A5C85502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0097" y="5328053"/>
            <a:ext cx="333195" cy="333195"/>
          </a:xfrm>
          <a:prstGeom prst="rect">
            <a:avLst/>
          </a:prstGeom>
          <a:noFill/>
        </p:spPr>
      </p:pic>
      <p:pic>
        <p:nvPicPr>
          <p:cNvPr id="19" name="Picture 4" descr="SlideShare">
            <a:hlinkClick r:id="rId7"/>
            <a:extLst>
              <a:ext uri="{FF2B5EF4-FFF2-40B4-BE49-F238E27FC236}">
                <a16:creationId xmlns:a16="http://schemas.microsoft.com/office/drawing/2014/main" id="{DA74C6D2-FFE3-4CE8-B52D-0A33097AE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93474" y="5328053"/>
            <a:ext cx="333195" cy="333195"/>
          </a:xfrm>
          <a:prstGeom prst="rect">
            <a:avLst/>
          </a:prstGeom>
          <a:noFill/>
        </p:spPr>
      </p:pic>
      <p:pic>
        <p:nvPicPr>
          <p:cNvPr id="20" name="Picture 5" descr="Twitter">
            <a:hlinkClick r:id="rId9"/>
            <a:extLst>
              <a:ext uri="{FF2B5EF4-FFF2-40B4-BE49-F238E27FC236}">
                <a16:creationId xmlns:a16="http://schemas.microsoft.com/office/drawing/2014/main" id="{14E10122-92A2-4535-9737-8C1BE0EE0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76851" y="5328053"/>
            <a:ext cx="333195" cy="333195"/>
          </a:xfrm>
          <a:prstGeom prst="rect">
            <a:avLst/>
          </a:prstGeom>
          <a:noFill/>
        </p:spPr>
      </p:pic>
      <p:pic>
        <p:nvPicPr>
          <p:cNvPr id="21" name="Picture 6" descr="YouTube">
            <a:hlinkClick r:id="rId11"/>
            <a:extLst>
              <a:ext uri="{FF2B5EF4-FFF2-40B4-BE49-F238E27FC236}">
                <a16:creationId xmlns:a16="http://schemas.microsoft.com/office/drawing/2014/main" id="{BA6EF96A-02CA-41A1-9095-358FE748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60227" y="5328053"/>
            <a:ext cx="333195" cy="333195"/>
          </a:xfrm>
          <a:prstGeom prst="rect">
            <a:avLst/>
          </a:prstGeom>
          <a:noFill/>
        </p:spPr>
      </p:pic>
      <p:sp>
        <p:nvSpPr>
          <p:cNvPr id="57" name="Rectangle 56"/>
          <p:cNvSpPr/>
          <p:nvPr/>
        </p:nvSpPr>
        <p:spPr>
          <a:xfrm>
            <a:off x="426720" y="5840235"/>
            <a:ext cx="3221008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sz="700" noProof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 lvl="0">
              <a:spcAft>
                <a:spcPts val="600"/>
              </a:spcAft>
            </a:pPr>
            <a:r>
              <a:rPr lang="en-US" sz="700" noProof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Copyright © 2021 Capgemini. All rights reserved.</a:t>
            </a:r>
          </a:p>
        </p:txBody>
      </p:sp>
      <p:pic>
        <p:nvPicPr>
          <p:cNvPr id="24" name="Image 23" descr="Capgemini">
            <a:extLst>
              <a:ext uri="{FF2B5EF4-FFF2-40B4-BE49-F238E27FC236}">
                <a16:creationId xmlns:a16="http://schemas.microsoft.com/office/drawing/2014/main" id="{67291309-8FC0-47AE-9F48-E59E45B7FC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67" y="5376781"/>
            <a:ext cx="3024000" cy="12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084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349DB72F-553D-4D29-B2DD-B7E31325C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" r="9658" b="211"/>
          <a:stretch/>
        </p:blipFill>
        <p:spPr>
          <a:xfrm>
            <a:off x="2855640" y="0"/>
            <a:ext cx="9336360" cy="6858000"/>
          </a:xfrm>
          <a:prstGeom prst="rect">
            <a:avLst/>
          </a:prstGeom>
        </p:spPr>
      </p:pic>
      <p:sp>
        <p:nvSpPr>
          <p:cNvPr id="15" name="Graphic 13">
            <a:extLst>
              <a:ext uri="{FF2B5EF4-FFF2-40B4-BE49-F238E27FC236}">
                <a16:creationId xmlns:a16="http://schemas.microsoft.com/office/drawing/2014/main" id="{5D1B5F70-39A3-4E01-8EEB-A624F6527260}"/>
              </a:ext>
            </a:extLst>
          </p:cNvPr>
          <p:cNvSpPr>
            <a:spLocks noChangeAspect="1"/>
          </p:cNvSpPr>
          <p:nvPr/>
        </p:nvSpPr>
        <p:spPr>
          <a:xfrm>
            <a:off x="2627878" y="1969095"/>
            <a:ext cx="10199251" cy="6192688"/>
          </a:xfrm>
          <a:custGeom>
            <a:avLst/>
            <a:gdLst>
              <a:gd name="connsiteX0" fmla="*/ 36195 w 8117205"/>
              <a:gd name="connsiteY0" fmla="*/ 4710199 h 4710198"/>
              <a:gd name="connsiteX1" fmla="*/ 0 w 8117205"/>
              <a:gd name="connsiteY1" fmla="*/ 4697817 h 4710198"/>
              <a:gd name="connsiteX2" fmla="*/ 538163 w 8117205"/>
              <a:gd name="connsiteY2" fmla="*/ 3739602 h 4710198"/>
              <a:gd name="connsiteX3" fmla="*/ 1340168 w 8117205"/>
              <a:gd name="connsiteY3" fmla="*/ 2915689 h 4710198"/>
              <a:gd name="connsiteX4" fmla="*/ 2613660 w 8117205"/>
              <a:gd name="connsiteY4" fmla="*/ 2190837 h 4710198"/>
              <a:gd name="connsiteX5" fmla="*/ 2621280 w 8117205"/>
              <a:gd name="connsiteY5" fmla="*/ 2187979 h 4710198"/>
              <a:gd name="connsiteX6" fmla="*/ 2628900 w 8117205"/>
              <a:gd name="connsiteY6" fmla="*/ 2191789 h 4710198"/>
              <a:gd name="connsiteX7" fmla="*/ 4513898 w 8117205"/>
              <a:gd name="connsiteY7" fmla="*/ 2830917 h 4710198"/>
              <a:gd name="connsiteX8" fmla="*/ 5841683 w 8117205"/>
              <a:gd name="connsiteY8" fmla="*/ 2599459 h 4710198"/>
              <a:gd name="connsiteX9" fmla="*/ 6102668 w 8117205"/>
              <a:gd name="connsiteY9" fmla="*/ 1288819 h 4710198"/>
              <a:gd name="connsiteX10" fmla="*/ 6256020 w 8117205"/>
              <a:gd name="connsiteY10" fmla="*/ 204874 h 4710198"/>
              <a:gd name="connsiteX11" fmla="*/ 7391400 w 8117205"/>
              <a:gd name="connsiteY11" fmla="*/ 43901 h 4710198"/>
              <a:gd name="connsiteX12" fmla="*/ 8117205 w 8117205"/>
              <a:gd name="connsiteY12" fmla="*/ 242021 h 4710198"/>
              <a:gd name="connsiteX13" fmla="*/ 8102918 w 8117205"/>
              <a:gd name="connsiteY13" fmla="*/ 277264 h 4710198"/>
              <a:gd name="connsiteX14" fmla="*/ 7384733 w 8117205"/>
              <a:gd name="connsiteY14" fmla="*/ 82001 h 4710198"/>
              <a:gd name="connsiteX15" fmla="*/ 6281738 w 8117205"/>
              <a:gd name="connsiteY15" fmla="*/ 233449 h 4710198"/>
              <a:gd name="connsiteX16" fmla="*/ 6139815 w 8117205"/>
              <a:gd name="connsiteY16" fmla="*/ 1279294 h 4710198"/>
              <a:gd name="connsiteX17" fmla="*/ 6187440 w 8117205"/>
              <a:gd name="connsiteY17" fmla="*/ 2101302 h 4710198"/>
              <a:gd name="connsiteX18" fmla="*/ 5866448 w 8117205"/>
              <a:gd name="connsiteY18" fmla="*/ 2629939 h 4710198"/>
              <a:gd name="connsiteX19" fmla="*/ 4510088 w 8117205"/>
              <a:gd name="connsiteY19" fmla="*/ 2869969 h 4710198"/>
              <a:gd name="connsiteX20" fmla="*/ 2620328 w 8117205"/>
              <a:gd name="connsiteY20" fmla="*/ 2230842 h 4710198"/>
              <a:gd name="connsiteX21" fmla="*/ 568643 w 8117205"/>
              <a:gd name="connsiteY21" fmla="*/ 3763414 h 4710198"/>
              <a:gd name="connsiteX22" fmla="*/ 36195 w 8117205"/>
              <a:gd name="connsiteY22" fmla="*/ 4710199 h 4710198"/>
              <a:gd name="connsiteX0" fmla="*/ 36195 w 8117205"/>
              <a:gd name="connsiteY0" fmla="*/ 4710199 h 4710199"/>
              <a:gd name="connsiteX1" fmla="*/ 0 w 8117205"/>
              <a:gd name="connsiteY1" fmla="*/ 4697817 h 4710199"/>
              <a:gd name="connsiteX2" fmla="*/ 538163 w 8117205"/>
              <a:gd name="connsiteY2" fmla="*/ 3739602 h 4710199"/>
              <a:gd name="connsiteX3" fmla="*/ 1340168 w 8117205"/>
              <a:gd name="connsiteY3" fmla="*/ 2915689 h 4710199"/>
              <a:gd name="connsiteX4" fmla="*/ 2613660 w 8117205"/>
              <a:gd name="connsiteY4" fmla="*/ 2190837 h 4710199"/>
              <a:gd name="connsiteX5" fmla="*/ 2621280 w 8117205"/>
              <a:gd name="connsiteY5" fmla="*/ 2187979 h 4710199"/>
              <a:gd name="connsiteX6" fmla="*/ 2628900 w 8117205"/>
              <a:gd name="connsiteY6" fmla="*/ 2191789 h 4710199"/>
              <a:gd name="connsiteX7" fmla="*/ 4513898 w 8117205"/>
              <a:gd name="connsiteY7" fmla="*/ 2830917 h 4710199"/>
              <a:gd name="connsiteX8" fmla="*/ 5841683 w 8117205"/>
              <a:gd name="connsiteY8" fmla="*/ 2599459 h 4710199"/>
              <a:gd name="connsiteX9" fmla="*/ 6102668 w 8117205"/>
              <a:gd name="connsiteY9" fmla="*/ 1288819 h 4710199"/>
              <a:gd name="connsiteX10" fmla="*/ 6256020 w 8117205"/>
              <a:gd name="connsiteY10" fmla="*/ 204874 h 4710199"/>
              <a:gd name="connsiteX11" fmla="*/ 7391400 w 8117205"/>
              <a:gd name="connsiteY11" fmla="*/ 43901 h 4710199"/>
              <a:gd name="connsiteX12" fmla="*/ 8117205 w 8117205"/>
              <a:gd name="connsiteY12" fmla="*/ 242021 h 4710199"/>
              <a:gd name="connsiteX13" fmla="*/ 7384733 w 8117205"/>
              <a:gd name="connsiteY13" fmla="*/ 82001 h 4710199"/>
              <a:gd name="connsiteX14" fmla="*/ 6281738 w 8117205"/>
              <a:gd name="connsiteY14" fmla="*/ 233449 h 4710199"/>
              <a:gd name="connsiteX15" fmla="*/ 6139815 w 8117205"/>
              <a:gd name="connsiteY15" fmla="*/ 1279294 h 4710199"/>
              <a:gd name="connsiteX16" fmla="*/ 6187440 w 8117205"/>
              <a:gd name="connsiteY16" fmla="*/ 2101302 h 4710199"/>
              <a:gd name="connsiteX17" fmla="*/ 5866448 w 8117205"/>
              <a:gd name="connsiteY17" fmla="*/ 2629939 h 4710199"/>
              <a:gd name="connsiteX18" fmla="*/ 4510088 w 8117205"/>
              <a:gd name="connsiteY18" fmla="*/ 2869969 h 4710199"/>
              <a:gd name="connsiteX19" fmla="*/ 2620328 w 8117205"/>
              <a:gd name="connsiteY19" fmla="*/ 2230842 h 4710199"/>
              <a:gd name="connsiteX20" fmla="*/ 568643 w 8117205"/>
              <a:gd name="connsiteY20" fmla="*/ 3763414 h 4710199"/>
              <a:gd name="connsiteX21" fmla="*/ 36195 w 8117205"/>
              <a:gd name="connsiteY21" fmla="*/ 4710199 h 4710199"/>
              <a:gd name="connsiteX0" fmla="*/ 36195 w 7528033"/>
              <a:gd name="connsiteY0" fmla="*/ 4673434 h 4673434"/>
              <a:gd name="connsiteX1" fmla="*/ 0 w 7528033"/>
              <a:gd name="connsiteY1" fmla="*/ 4661052 h 4673434"/>
              <a:gd name="connsiteX2" fmla="*/ 538163 w 7528033"/>
              <a:gd name="connsiteY2" fmla="*/ 3702837 h 4673434"/>
              <a:gd name="connsiteX3" fmla="*/ 1340168 w 7528033"/>
              <a:gd name="connsiteY3" fmla="*/ 2878924 h 4673434"/>
              <a:gd name="connsiteX4" fmla="*/ 2613660 w 7528033"/>
              <a:gd name="connsiteY4" fmla="*/ 2154072 h 4673434"/>
              <a:gd name="connsiteX5" fmla="*/ 2621280 w 7528033"/>
              <a:gd name="connsiteY5" fmla="*/ 2151214 h 4673434"/>
              <a:gd name="connsiteX6" fmla="*/ 2628900 w 7528033"/>
              <a:gd name="connsiteY6" fmla="*/ 2155024 h 4673434"/>
              <a:gd name="connsiteX7" fmla="*/ 4513898 w 7528033"/>
              <a:gd name="connsiteY7" fmla="*/ 2794152 h 4673434"/>
              <a:gd name="connsiteX8" fmla="*/ 5841683 w 7528033"/>
              <a:gd name="connsiteY8" fmla="*/ 2562694 h 4673434"/>
              <a:gd name="connsiteX9" fmla="*/ 6102668 w 7528033"/>
              <a:gd name="connsiteY9" fmla="*/ 1252054 h 4673434"/>
              <a:gd name="connsiteX10" fmla="*/ 6256020 w 7528033"/>
              <a:gd name="connsiteY10" fmla="*/ 168109 h 4673434"/>
              <a:gd name="connsiteX11" fmla="*/ 7391400 w 7528033"/>
              <a:gd name="connsiteY11" fmla="*/ 7136 h 4673434"/>
              <a:gd name="connsiteX12" fmla="*/ 7384733 w 7528033"/>
              <a:gd name="connsiteY12" fmla="*/ 45236 h 4673434"/>
              <a:gd name="connsiteX13" fmla="*/ 6281738 w 7528033"/>
              <a:gd name="connsiteY13" fmla="*/ 196684 h 4673434"/>
              <a:gd name="connsiteX14" fmla="*/ 6139815 w 7528033"/>
              <a:gd name="connsiteY14" fmla="*/ 1242529 h 4673434"/>
              <a:gd name="connsiteX15" fmla="*/ 6187440 w 7528033"/>
              <a:gd name="connsiteY15" fmla="*/ 2064537 h 4673434"/>
              <a:gd name="connsiteX16" fmla="*/ 5866448 w 7528033"/>
              <a:gd name="connsiteY16" fmla="*/ 2593174 h 4673434"/>
              <a:gd name="connsiteX17" fmla="*/ 4510088 w 7528033"/>
              <a:gd name="connsiteY17" fmla="*/ 2833204 h 4673434"/>
              <a:gd name="connsiteX18" fmla="*/ 2620328 w 7528033"/>
              <a:gd name="connsiteY18" fmla="*/ 2194077 h 4673434"/>
              <a:gd name="connsiteX19" fmla="*/ 568643 w 7528033"/>
              <a:gd name="connsiteY19" fmla="*/ 3726649 h 4673434"/>
              <a:gd name="connsiteX20" fmla="*/ 36195 w 7528033"/>
              <a:gd name="connsiteY20" fmla="*/ 4673434 h 467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28033" h="4673434">
                <a:moveTo>
                  <a:pt x="36195" y="4673434"/>
                </a:moveTo>
                <a:lnTo>
                  <a:pt x="0" y="4661052"/>
                </a:lnTo>
                <a:cubicBezTo>
                  <a:pt x="953" y="4656289"/>
                  <a:pt x="145733" y="4224807"/>
                  <a:pt x="538163" y="3702837"/>
                </a:cubicBezTo>
                <a:cubicBezTo>
                  <a:pt x="768668" y="3396132"/>
                  <a:pt x="1038225" y="3118954"/>
                  <a:pt x="1340168" y="2878924"/>
                </a:cubicBezTo>
                <a:cubicBezTo>
                  <a:pt x="1717358" y="2577934"/>
                  <a:pt x="2145983" y="2334094"/>
                  <a:pt x="2613660" y="2154072"/>
                </a:cubicBezTo>
                <a:lnTo>
                  <a:pt x="2621280" y="2151214"/>
                </a:lnTo>
                <a:lnTo>
                  <a:pt x="2628900" y="2155024"/>
                </a:lnTo>
                <a:cubicBezTo>
                  <a:pt x="3289935" y="2497924"/>
                  <a:pt x="3941445" y="2718904"/>
                  <a:pt x="4513898" y="2794152"/>
                </a:cubicBezTo>
                <a:cubicBezTo>
                  <a:pt x="5095875" y="2871304"/>
                  <a:pt x="5554980" y="2790341"/>
                  <a:pt x="5841683" y="2562694"/>
                </a:cubicBezTo>
                <a:cubicBezTo>
                  <a:pt x="6168390" y="2302662"/>
                  <a:pt x="6257925" y="1849271"/>
                  <a:pt x="6102668" y="1252054"/>
                </a:cubicBezTo>
                <a:cubicBezTo>
                  <a:pt x="5969318" y="741514"/>
                  <a:pt x="6020753" y="376706"/>
                  <a:pt x="6256020" y="168109"/>
                </a:cubicBezTo>
                <a:cubicBezTo>
                  <a:pt x="6480810" y="-31916"/>
                  <a:pt x="7203281" y="27615"/>
                  <a:pt x="7391400" y="7136"/>
                </a:cubicBezTo>
                <a:cubicBezTo>
                  <a:pt x="7579519" y="-13343"/>
                  <a:pt x="7569677" y="13645"/>
                  <a:pt x="7384733" y="45236"/>
                </a:cubicBezTo>
                <a:cubicBezTo>
                  <a:pt x="7199789" y="76827"/>
                  <a:pt x="6550343" y="-41441"/>
                  <a:pt x="6281738" y="196684"/>
                </a:cubicBezTo>
                <a:cubicBezTo>
                  <a:pt x="6058853" y="394804"/>
                  <a:pt x="6011228" y="747229"/>
                  <a:pt x="6139815" y="1242529"/>
                </a:cubicBezTo>
                <a:cubicBezTo>
                  <a:pt x="6221730" y="1557806"/>
                  <a:pt x="6237923" y="1834031"/>
                  <a:pt x="6187440" y="2064537"/>
                </a:cubicBezTo>
                <a:cubicBezTo>
                  <a:pt x="6138863" y="2283612"/>
                  <a:pt x="6031230" y="2460777"/>
                  <a:pt x="5866448" y="2593174"/>
                </a:cubicBezTo>
                <a:cubicBezTo>
                  <a:pt x="5572125" y="2828441"/>
                  <a:pt x="5102543" y="2911309"/>
                  <a:pt x="4510088" y="2833204"/>
                </a:cubicBezTo>
                <a:cubicBezTo>
                  <a:pt x="3935730" y="2757004"/>
                  <a:pt x="3282315" y="2536024"/>
                  <a:pt x="2620328" y="2194077"/>
                </a:cubicBezTo>
                <a:cubicBezTo>
                  <a:pt x="1574483" y="2598889"/>
                  <a:pt x="927735" y="3251352"/>
                  <a:pt x="568643" y="3726649"/>
                </a:cubicBezTo>
                <a:cubicBezTo>
                  <a:pt x="180023" y="4242904"/>
                  <a:pt x="37148" y="4668672"/>
                  <a:pt x="36195" y="4673434"/>
                </a:cubicBezTo>
                <a:close/>
              </a:path>
            </a:pathLst>
          </a:custGeom>
          <a:gradFill>
            <a:gsLst>
              <a:gs pos="99000">
                <a:schemeClr val="accent2">
                  <a:alpha val="0"/>
                </a:schemeClr>
              </a:gs>
              <a:gs pos="32000">
                <a:srgbClr val="12ABDB">
                  <a:alpha val="17000"/>
                </a:srgbClr>
              </a:gs>
              <a:gs pos="17000">
                <a:schemeClr val="accent2">
                  <a:alpha val="0"/>
                </a:schemeClr>
              </a:gs>
              <a:gs pos="49000">
                <a:srgbClr val="12ABDB"/>
              </a:gs>
              <a:gs pos="70000">
                <a:schemeClr val="accent2"/>
              </a:gs>
            </a:gsLst>
            <a:lin ang="162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514" y="5065439"/>
            <a:ext cx="8282188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401" y="2611159"/>
            <a:ext cx="6984776" cy="2492990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100000"/>
              </a:lnSpc>
              <a:defRPr sz="54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5786856-BAC8-4A02-BF57-BD299BE6C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384" y="620688"/>
            <a:ext cx="41910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95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 Full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B92814EB-708F-421C-9F3F-E5C7B767B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0205289 w 12192000"/>
              <a:gd name="connsiteY0" fmla="*/ 966629 h 6858000"/>
              <a:gd name="connsiteX1" fmla="*/ 10155045 w 12192000"/>
              <a:gd name="connsiteY1" fmla="*/ 1089100 h 6858000"/>
              <a:gd name="connsiteX2" fmla="*/ 10129923 w 12192000"/>
              <a:gd name="connsiteY2" fmla="*/ 1057697 h 6858000"/>
              <a:gd name="connsiteX3" fmla="*/ 10205289 w 12192000"/>
              <a:gd name="connsiteY3" fmla="*/ 966629 h 6858000"/>
              <a:gd name="connsiteX4" fmla="*/ 10359163 w 12192000"/>
              <a:gd name="connsiteY4" fmla="*/ 768791 h 6858000"/>
              <a:gd name="connsiteX5" fmla="*/ 10381145 w 12192000"/>
              <a:gd name="connsiteY5" fmla="*/ 803334 h 6858000"/>
              <a:gd name="connsiteX6" fmla="*/ 10330900 w 12192000"/>
              <a:gd name="connsiteY6" fmla="*/ 875561 h 6858000"/>
              <a:gd name="connsiteX7" fmla="*/ 10359163 w 12192000"/>
              <a:gd name="connsiteY7" fmla="*/ 768791 h 6858000"/>
              <a:gd name="connsiteX8" fmla="*/ 11203898 w 12192000"/>
              <a:gd name="connsiteY8" fmla="*/ 658881 h 6858000"/>
              <a:gd name="connsiteX9" fmla="*/ 11178776 w 12192000"/>
              <a:gd name="connsiteY9" fmla="*/ 684003 h 6858000"/>
              <a:gd name="connsiteX10" fmla="*/ 11203898 w 12192000"/>
              <a:gd name="connsiteY10" fmla="*/ 709126 h 6858000"/>
              <a:gd name="connsiteX11" fmla="*/ 11229020 w 12192000"/>
              <a:gd name="connsiteY11" fmla="*/ 684003 h 6858000"/>
              <a:gd name="connsiteX12" fmla="*/ 11203898 w 12192000"/>
              <a:gd name="connsiteY12" fmla="*/ 658881 h 6858000"/>
              <a:gd name="connsiteX13" fmla="*/ 10842765 w 12192000"/>
              <a:gd name="connsiteY13" fmla="*/ 646320 h 6858000"/>
              <a:gd name="connsiteX14" fmla="*/ 10817643 w 12192000"/>
              <a:gd name="connsiteY14" fmla="*/ 674583 h 6858000"/>
              <a:gd name="connsiteX15" fmla="*/ 10842765 w 12192000"/>
              <a:gd name="connsiteY15" fmla="*/ 699705 h 6858000"/>
              <a:gd name="connsiteX16" fmla="*/ 10867887 w 12192000"/>
              <a:gd name="connsiteY16" fmla="*/ 671442 h 6858000"/>
              <a:gd name="connsiteX17" fmla="*/ 10842765 w 12192000"/>
              <a:gd name="connsiteY17" fmla="*/ 646320 h 6858000"/>
              <a:gd name="connsiteX18" fmla="*/ 9570952 w 12192000"/>
              <a:gd name="connsiteY18" fmla="*/ 621198 h 6858000"/>
              <a:gd name="connsiteX19" fmla="*/ 9420219 w 12192000"/>
              <a:gd name="connsiteY19" fmla="*/ 806475 h 6858000"/>
              <a:gd name="connsiteX20" fmla="*/ 9545830 w 12192000"/>
              <a:gd name="connsiteY20" fmla="*/ 969769 h 6858000"/>
              <a:gd name="connsiteX21" fmla="*/ 9665161 w 12192000"/>
              <a:gd name="connsiteY21" fmla="*/ 894402 h 6858000"/>
              <a:gd name="connsiteX22" fmla="*/ 9724826 w 12192000"/>
              <a:gd name="connsiteY22" fmla="*/ 954068 h 6858000"/>
              <a:gd name="connsiteX23" fmla="*/ 9797053 w 12192000"/>
              <a:gd name="connsiteY23" fmla="*/ 900683 h 6858000"/>
              <a:gd name="connsiteX24" fmla="*/ 9847297 w 12192000"/>
              <a:gd name="connsiteY24" fmla="*/ 954068 h 6858000"/>
              <a:gd name="connsiteX25" fmla="*/ 9894401 w 12192000"/>
              <a:gd name="connsiteY25" fmla="*/ 928946 h 6858000"/>
              <a:gd name="connsiteX26" fmla="*/ 9947786 w 12192000"/>
              <a:gd name="connsiteY26" fmla="*/ 1092240 h 6858000"/>
              <a:gd name="connsiteX27" fmla="*/ 9935225 w 12192000"/>
              <a:gd name="connsiteY27" fmla="*/ 957208 h 6858000"/>
              <a:gd name="connsiteX28" fmla="*/ 9985470 w 12192000"/>
              <a:gd name="connsiteY28" fmla="*/ 775072 h 6858000"/>
              <a:gd name="connsiteX29" fmla="*/ 10013732 w 12192000"/>
              <a:gd name="connsiteY29" fmla="*/ 828457 h 6858000"/>
              <a:gd name="connsiteX30" fmla="*/ 10007452 w 12192000"/>
              <a:gd name="connsiteY30" fmla="*/ 875561 h 6858000"/>
              <a:gd name="connsiteX31" fmla="*/ 9944646 w 12192000"/>
              <a:gd name="connsiteY31" fmla="*/ 935226 h 6858000"/>
              <a:gd name="connsiteX32" fmla="*/ 9969768 w 12192000"/>
              <a:gd name="connsiteY32" fmla="*/ 954068 h 6858000"/>
              <a:gd name="connsiteX33" fmla="*/ 10045135 w 12192000"/>
              <a:gd name="connsiteY33" fmla="*/ 878701 h 6858000"/>
              <a:gd name="connsiteX34" fmla="*/ 10092239 w 12192000"/>
              <a:gd name="connsiteY34" fmla="*/ 844158 h 6858000"/>
              <a:gd name="connsiteX35" fmla="*/ 10092239 w 12192000"/>
              <a:gd name="connsiteY35" fmla="*/ 859859 h 6858000"/>
              <a:gd name="connsiteX36" fmla="*/ 10148764 w 12192000"/>
              <a:gd name="connsiteY36" fmla="*/ 938366 h 6858000"/>
              <a:gd name="connsiteX37" fmla="*/ 10208430 w 12192000"/>
              <a:gd name="connsiteY37" fmla="*/ 891262 h 6858000"/>
              <a:gd name="connsiteX38" fmla="*/ 10211570 w 12192000"/>
              <a:gd name="connsiteY38" fmla="*/ 935226 h 6858000"/>
              <a:gd name="connsiteX39" fmla="*/ 10098520 w 12192000"/>
              <a:gd name="connsiteY39" fmla="*/ 1057697 h 6858000"/>
              <a:gd name="connsiteX40" fmla="*/ 10158185 w 12192000"/>
              <a:gd name="connsiteY40" fmla="*/ 1120503 h 6858000"/>
              <a:gd name="connsiteX41" fmla="*/ 10252393 w 12192000"/>
              <a:gd name="connsiteY41" fmla="*/ 947787 h 6858000"/>
              <a:gd name="connsiteX42" fmla="*/ 10315199 w 12192000"/>
              <a:gd name="connsiteY42" fmla="*/ 919525 h 6858000"/>
              <a:gd name="connsiteX43" fmla="*/ 10381145 w 12192000"/>
              <a:gd name="connsiteY43" fmla="*/ 954068 h 6858000"/>
              <a:gd name="connsiteX44" fmla="*/ 10481634 w 12192000"/>
              <a:gd name="connsiteY44" fmla="*/ 884982 h 6858000"/>
              <a:gd name="connsiteX45" fmla="*/ 10513037 w 12192000"/>
              <a:gd name="connsiteY45" fmla="*/ 954068 h 6858000"/>
              <a:gd name="connsiteX46" fmla="*/ 10578983 w 12192000"/>
              <a:gd name="connsiteY46" fmla="*/ 778212 h 6858000"/>
              <a:gd name="connsiteX47" fmla="*/ 10632367 w 12192000"/>
              <a:gd name="connsiteY47" fmla="*/ 969769 h 6858000"/>
              <a:gd name="connsiteX48" fmla="*/ 10704594 w 12192000"/>
              <a:gd name="connsiteY48" fmla="*/ 800194 h 6858000"/>
              <a:gd name="connsiteX49" fmla="*/ 10767400 w 12192000"/>
              <a:gd name="connsiteY49" fmla="*/ 954068 h 6858000"/>
              <a:gd name="connsiteX50" fmla="*/ 10830205 w 12192000"/>
              <a:gd name="connsiteY50" fmla="*/ 866140 h 6858000"/>
              <a:gd name="connsiteX51" fmla="*/ 10893011 w 12192000"/>
              <a:gd name="connsiteY51" fmla="*/ 954068 h 6858000"/>
              <a:gd name="connsiteX52" fmla="*/ 10949536 w 12192000"/>
              <a:gd name="connsiteY52" fmla="*/ 900683 h 6858000"/>
              <a:gd name="connsiteX53" fmla="*/ 10980939 w 12192000"/>
              <a:gd name="connsiteY53" fmla="*/ 954068 h 6858000"/>
              <a:gd name="connsiteX54" fmla="*/ 11059446 w 12192000"/>
              <a:gd name="connsiteY54" fmla="*/ 778212 h 6858000"/>
              <a:gd name="connsiteX55" fmla="*/ 11144233 w 12192000"/>
              <a:gd name="connsiteY55" fmla="*/ 954068 h 6858000"/>
              <a:gd name="connsiteX56" fmla="*/ 11197618 w 12192000"/>
              <a:gd name="connsiteY56" fmla="*/ 894402 h 6858000"/>
              <a:gd name="connsiteX57" fmla="*/ 11244722 w 12192000"/>
              <a:gd name="connsiteY57" fmla="*/ 954068 h 6858000"/>
              <a:gd name="connsiteX58" fmla="*/ 11272985 w 12192000"/>
              <a:gd name="connsiteY58" fmla="*/ 938366 h 6858000"/>
              <a:gd name="connsiteX59" fmla="*/ 11225881 w 12192000"/>
              <a:gd name="connsiteY59" fmla="*/ 784493 h 6858000"/>
              <a:gd name="connsiteX60" fmla="*/ 11207039 w 12192000"/>
              <a:gd name="connsiteY60" fmla="*/ 740529 h 6858000"/>
              <a:gd name="connsiteX61" fmla="*/ 11188197 w 12192000"/>
              <a:gd name="connsiteY61" fmla="*/ 743669 h 6858000"/>
              <a:gd name="connsiteX62" fmla="*/ 11147374 w 12192000"/>
              <a:gd name="connsiteY62" fmla="*/ 913244 h 6858000"/>
              <a:gd name="connsiteX63" fmla="*/ 11062586 w 12192000"/>
              <a:gd name="connsiteY63" fmla="*/ 721687 h 6858000"/>
              <a:gd name="connsiteX64" fmla="*/ 10984079 w 12192000"/>
              <a:gd name="connsiteY64" fmla="*/ 875561 h 6858000"/>
              <a:gd name="connsiteX65" fmla="*/ 10977798 w 12192000"/>
              <a:gd name="connsiteY65" fmla="*/ 803334 h 6858000"/>
              <a:gd name="connsiteX66" fmla="*/ 10980939 w 12192000"/>
              <a:gd name="connsiteY66" fmla="*/ 765651 h 6858000"/>
              <a:gd name="connsiteX67" fmla="*/ 10943255 w 12192000"/>
              <a:gd name="connsiteY67" fmla="*/ 740529 h 6858000"/>
              <a:gd name="connsiteX68" fmla="*/ 10896151 w 12192000"/>
              <a:gd name="connsiteY68" fmla="*/ 916384 h 6858000"/>
              <a:gd name="connsiteX69" fmla="*/ 10858468 w 12192000"/>
              <a:gd name="connsiteY69" fmla="*/ 790773 h 6858000"/>
              <a:gd name="connsiteX70" fmla="*/ 10820784 w 12192000"/>
              <a:gd name="connsiteY70" fmla="*/ 740529 h 6858000"/>
              <a:gd name="connsiteX71" fmla="*/ 10773680 w 12192000"/>
              <a:gd name="connsiteY71" fmla="*/ 906964 h 6858000"/>
              <a:gd name="connsiteX72" fmla="*/ 10707734 w 12192000"/>
              <a:gd name="connsiteY72" fmla="*/ 740529 h 6858000"/>
              <a:gd name="connsiteX73" fmla="*/ 10638648 w 12192000"/>
              <a:gd name="connsiteY73" fmla="*/ 897543 h 6858000"/>
              <a:gd name="connsiteX74" fmla="*/ 10578983 w 12192000"/>
              <a:gd name="connsiteY74" fmla="*/ 721687 h 6858000"/>
              <a:gd name="connsiteX75" fmla="*/ 10516177 w 12192000"/>
              <a:gd name="connsiteY75" fmla="*/ 847298 h 6858000"/>
              <a:gd name="connsiteX76" fmla="*/ 10509897 w 12192000"/>
              <a:gd name="connsiteY76" fmla="*/ 847298 h 6858000"/>
              <a:gd name="connsiteX77" fmla="*/ 10509897 w 12192000"/>
              <a:gd name="connsiteY77" fmla="*/ 809615 h 6858000"/>
              <a:gd name="connsiteX78" fmla="*/ 10475353 w 12192000"/>
              <a:gd name="connsiteY78" fmla="*/ 737388 h 6858000"/>
              <a:gd name="connsiteX79" fmla="*/ 10387426 w 12192000"/>
              <a:gd name="connsiteY79" fmla="*/ 919525 h 6858000"/>
              <a:gd name="connsiteX80" fmla="*/ 10349742 w 12192000"/>
              <a:gd name="connsiteY80" fmla="*/ 903823 h 6858000"/>
              <a:gd name="connsiteX81" fmla="*/ 10425109 w 12192000"/>
              <a:gd name="connsiteY81" fmla="*/ 800194 h 6858000"/>
              <a:gd name="connsiteX82" fmla="*/ 10365444 w 12192000"/>
              <a:gd name="connsiteY82" fmla="*/ 740529 h 6858000"/>
              <a:gd name="connsiteX83" fmla="*/ 10286937 w 12192000"/>
              <a:gd name="connsiteY83" fmla="*/ 837877 h 6858000"/>
              <a:gd name="connsiteX84" fmla="*/ 10299498 w 12192000"/>
              <a:gd name="connsiteY84" fmla="*/ 900683 h 6858000"/>
              <a:gd name="connsiteX85" fmla="*/ 10249253 w 12192000"/>
              <a:gd name="connsiteY85" fmla="*/ 922665 h 6858000"/>
              <a:gd name="connsiteX86" fmla="*/ 10239832 w 12192000"/>
              <a:gd name="connsiteY86" fmla="*/ 784493 h 6858000"/>
              <a:gd name="connsiteX87" fmla="*/ 10202149 w 12192000"/>
              <a:gd name="connsiteY87" fmla="*/ 815895 h 6858000"/>
              <a:gd name="connsiteX88" fmla="*/ 10155045 w 12192000"/>
              <a:gd name="connsiteY88" fmla="*/ 897543 h 6858000"/>
              <a:gd name="connsiteX89" fmla="*/ 10133063 w 12192000"/>
              <a:gd name="connsiteY89" fmla="*/ 863000 h 6858000"/>
              <a:gd name="connsiteX90" fmla="*/ 10236692 w 12192000"/>
              <a:gd name="connsiteY90" fmla="*/ 762511 h 6858000"/>
              <a:gd name="connsiteX91" fmla="*/ 10202149 w 12192000"/>
              <a:gd name="connsiteY91" fmla="*/ 727968 h 6858000"/>
              <a:gd name="connsiteX92" fmla="*/ 10107941 w 12192000"/>
              <a:gd name="connsiteY92" fmla="*/ 784493 h 6858000"/>
              <a:gd name="connsiteX93" fmla="*/ 10051415 w 12192000"/>
              <a:gd name="connsiteY93" fmla="*/ 841018 h 6858000"/>
              <a:gd name="connsiteX94" fmla="*/ 10051415 w 12192000"/>
              <a:gd name="connsiteY94" fmla="*/ 825316 h 6858000"/>
              <a:gd name="connsiteX95" fmla="*/ 9985470 w 12192000"/>
              <a:gd name="connsiteY95" fmla="*/ 734248 h 6858000"/>
              <a:gd name="connsiteX96" fmla="*/ 9932085 w 12192000"/>
              <a:gd name="connsiteY96" fmla="*/ 775072 h 6858000"/>
              <a:gd name="connsiteX97" fmla="*/ 9910103 w 12192000"/>
              <a:gd name="connsiteY97" fmla="*/ 740529 h 6858000"/>
              <a:gd name="connsiteX98" fmla="*/ 9884981 w 12192000"/>
              <a:gd name="connsiteY98" fmla="*/ 746809 h 6858000"/>
              <a:gd name="connsiteX99" fmla="*/ 9891261 w 12192000"/>
              <a:gd name="connsiteY99" fmla="*/ 812755 h 6858000"/>
              <a:gd name="connsiteX100" fmla="*/ 9850437 w 12192000"/>
              <a:gd name="connsiteY100" fmla="*/ 922665 h 6858000"/>
              <a:gd name="connsiteX101" fmla="*/ 9822175 w 12192000"/>
              <a:gd name="connsiteY101" fmla="*/ 800194 h 6858000"/>
              <a:gd name="connsiteX102" fmla="*/ 9809614 w 12192000"/>
              <a:gd name="connsiteY102" fmla="*/ 797054 h 6858000"/>
              <a:gd name="connsiteX103" fmla="*/ 9781351 w 12192000"/>
              <a:gd name="connsiteY103" fmla="*/ 853579 h 6858000"/>
              <a:gd name="connsiteX104" fmla="*/ 9734247 w 12192000"/>
              <a:gd name="connsiteY104" fmla="*/ 919525 h 6858000"/>
              <a:gd name="connsiteX105" fmla="*/ 9709125 w 12192000"/>
              <a:gd name="connsiteY105" fmla="*/ 878701 h 6858000"/>
              <a:gd name="connsiteX106" fmla="*/ 9819035 w 12192000"/>
              <a:gd name="connsiteY106" fmla="*/ 778212 h 6858000"/>
              <a:gd name="connsiteX107" fmla="*/ 9784492 w 12192000"/>
              <a:gd name="connsiteY107" fmla="*/ 740529 h 6858000"/>
              <a:gd name="connsiteX108" fmla="*/ 9674582 w 12192000"/>
              <a:gd name="connsiteY108" fmla="*/ 825316 h 6858000"/>
              <a:gd name="connsiteX109" fmla="*/ 9555251 w 12192000"/>
              <a:gd name="connsiteY109" fmla="*/ 925805 h 6858000"/>
              <a:gd name="connsiteX110" fmla="*/ 9473604 w 12192000"/>
              <a:gd name="connsiteY110" fmla="*/ 800194 h 6858000"/>
              <a:gd name="connsiteX111" fmla="*/ 9567812 w 12192000"/>
              <a:gd name="connsiteY111" fmla="*/ 655741 h 6858000"/>
              <a:gd name="connsiteX112" fmla="*/ 9608636 w 12192000"/>
              <a:gd name="connsiteY112" fmla="*/ 721687 h 6858000"/>
              <a:gd name="connsiteX113" fmla="*/ 9655740 w 12192000"/>
              <a:gd name="connsiteY113" fmla="*/ 687144 h 6858000"/>
              <a:gd name="connsiteX114" fmla="*/ 9570952 w 12192000"/>
              <a:gd name="connsiteY114" fmla="*/ 621198 h 6858000"/>
              <a:gd name="connsiteX115" fmla="*/ 11503938 w 12192000"/>
              <a:gd name="connsiteY115" fmla="*/ 612538 h 6858000"/>
              <a:gd name="connsiteX116" fmla="*/ 11291551 w 12192000"/>
              <a:gd name="connsiteY116" fmla="*/ 832051 h 6858000"/>
              <a:gd name="connsiteX117" fmla="*/ 11365123 w 12192000"/>
              <a:gd name="connsiteY117" fmla="*/ 940418 h 6858000"/>
              <a:gd name="connsiteX118" fmla="*/ 11440083 w 12192000"/>
              <a:gd name="connsiteY118" fmla="*/ 941808 h 6858000"/>
              <a:gd name="connsiteX119" fmla="*/ 11444304 w 12192000"/>
              <a:gd name="connsiteY119" fmla="*/ 939708 h 6858000"/>
              <a:gd name="connsiteX120" fmla="*/ 11445324 w 12192000"/>
              <a:gd name="connsiteY120" fmla="*/ 939542 h 6858000"/>
              <a:gd name="connsiteX121" fmla="*/ 11475268 w 12192000"/>
              <a:gd name="connsiteY121" fmla="*/ 924644 h 6858000"/>
              <a:gd name="connsiteX122" fmla="*/ 11494474 w 12192000"/>
              <a:gd name="connsiteY122" fmla="*/ 907542 h 6858000"/>
              <a:gd name="connsiteX123" fmla="*/ 11488753 w 12192000"/>
              <a:gd name="connsiteY123" fmla="*/ 926162 h 6858000"/>
              <a:gd name="connsiteX124" fmla="*/ 11464846 w 12192000"/>
              <a:gd name="connsiteY124" fmla="*/ 951842 h 6858000"/>
              <a:gd name="connsiteX125" fmla="*/ 11432834 w 12192000"/>
              <a:gd name="connsiteY125" fmla="*/ 964214 h 6858000"/>
              <a:gd name="connsiteX126" fmla="*/ 11433416 w 12192000"/>
              <a:gd name="connsiteY126" fmla="*/ 964508 h 6858000"/>
              <a:gd name="connsiteX127" fmla="*/ 11427416 w 12192000"/>
              <a:gd name="connsiteY127" fmla="*/ 966826 h 6858000"/>
              <a:gd name="connsiteX128" fmla="*/ 11478812 w 12192000"/>
              <a:gd name="connsiteY128" fmla="*/ 980728 h 6858000"/>
              <a:gd name="connsiteX129" fmla="*/ 11601049 w 12192000"/>
              <a:gd name="connsiteY129" fmla="*/ 940412 h 6858000"/>
              <a:gd name="connsiteX130" fmla="*/ 11600229 w 12192000"/>
              <a:gd name="connsiteY130" fmla="*/ 940299 h 6858000"/>
              <a:gd name="connsiteX131" fmla="*/ 11604054 w 12192000"/>
              <a:gd name="connsiteY131" fmla="*/ 938167 h 6858000"/>
              <a:gd name="connsiteX132" fmla="*/ 11561078 w 12192000"/>
              <a:gd name="connsiteY132" fmla="*/ 923772 h 6858000"/>
              <a:gd name="connsiteX133" fmla="*/ 11546930 w 12192000"/>
              <a:gd name="connsiteY133" fmla="*/ 891807 h 6858000"/>
              <a:gd name="connsiteX134" fmla="*/ 11567885 w 12192000"/>
              <a:gd name="connsiteY134" fmla="*/ 908611 h 6858000"/>
              <a:gd name="connsiteX135" fmla="*/ 11601049 w 12192000"/>
              <a:gd name="connsiteY135" fmla="*/ 915389 h 6858000"/>
              <a:gd name="connsiteX136" fmla="*/ 11650104 w 12192000"/>
              <a:gd name="connsiteY136" fmla="*/ 900067 h 6858000"/>
              <a:gd name="connsiteX137" fmla="*/ 11650828 w 12192000"/>
              <a:gd name="connsiteY137" fmla="*/ 899169 h 6858000"/>
              <a:gd name="connsiteX138" fmla="*/ 11652427 w 12192000"/>
              <a:gd name="connsiteY138" fmla="*/ 898382 h 6858000"/>
              <a:gd name="connsiteX139" fmla="*/ 11683608 w 12192000"/>
              <a:gd name="connsiteY139" fmla="*/ 859705 h 6858000"/>
              <a:gd name="connsiteX140" fmla="*/ 11690343 w 12192000"/>
              <a:gd name="connsiteY140" fmla="*/ 825792 h 6858000"/>
              <a:gd name="connsiteX141" fmla="*/ 11690350 w 12192000"/>
              <a:gd name="connsiteY141" fmla="*/ 825831 h 6858000"/>
              <a:gd name="connsiteX142" fmla="*/ 11690350 w 12192000"/>
              <a:gd name="connsiteY142" fmla="*/ 825754 h 6858000"/>
              <a:gd name="connsiteX143" fmla="*/ 11690350 w 12192000"/>
              <a:gd name="connsiteY143" fmla="*/ 823091 h 6858000"/>
              <a:gd name="connsiteX144" fmla="*/ 11623276 w 12192000"/>
              <a:gd name="connsiteY144" fmla="*/ 684719 h 6858000"/>
              <a:gd name="connsiteX145" fmla="*/ 11573655 w 12192000"/>
              <a:gd name="connsiteY145" fmla="*/ 647215 h 6858000"/>
              <a:gd name="connsiteX146" fmla="*/ 11570681 w 12192000"/>
              <a:gd name="connsiteY146" fmla="*/ 645708 h 6858000"/>
              <a:gd name="connsiteX147" fmla="*/ 11570221 w 12192000"/>
              <a:gd name="connsiteY147" fmla="*/ 645361 h 6858000"/>
              <a:gd name="connsiteX148" fmla="*/ 11513655 w 12192000"/>
              <a:gd name="connsiteY148" fmla="*/ 616706 h 6858000"/>
              <a:gd name="connsiteX149" fmla="*/ 11503938 w 12192000"/>
              <a:gd name="connsiteY149" fmla="*/ 612538 h 6858000"/>
              <a:gd name="connsiteX150" fmla="*/ 0 w 12192000"/>
              <a:gd name="connsiteY150" fmla="*/ 0 h 6858000"/>
              <a:gd name="connsiteX151" fmla="*/ 12192000 w 12192000"/>
              <a:gd name="connsiteY151" fmla="*/ 0 h 6858000"/>
              <a:gd name="connsiteX152" fmla="*/ 12192000 w 12192000"/>
              <a:gd name="connsiteY152" fmla="*/ 6858000 h 6858000"/>
              <a:gd name="connsiteX153" fmla="*/ 0 w 12192000"/>
              <a:gd name="connsiteY15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12192000" h="6858000">
                <a:moveTo>
                  <a:pt x="10205289" y="966629"/>
                </a:moveTo>
                <a:cubicBezTo>
                  <a:pt x="10205289" y="1067118"/>
                  <a:pt x="10180167" y="1089100"/>
                  <a:pt x="10155045" y="1089100"/>
                </a:cubicBezTo>
                <a:cubicBezTo>
                  <a:pt x="10139343" y="1089100"/>
                  <a:pt x="10129923" y="1073399"/>
                  <a:pt x="10129923" y="1057697"/>
                </a:cubicBezTo>
                <a:cubicBezTo>
                  <a:pt x="10129923" y="1013733"/>
                  <a:pt x="10164466" y="988611"/>
                  <a:pt x="10205289" y="966629"/>
                </a:cubicBezTo>
                <a:close/>
                <a:moveTo>
                  <a:pt x="10359163" y="768791"/>
                </a:moveTo>
                <a:cubicBezTo>
                  <a:pt x="10374864" y="768791"/>
                  <a:pt x="10384285" y="781352"/>
                  <a:pt x="10381145" y="803334"/>
                </a:cubicBezTo>
                <a:cubicBezTo>
                  <a:pt x="10378005" y="828457"/>
                  <a:pt x="10362303" y="853579"/>
                  <a:pt x="10330900" y="875561"/>
                </a:cubicBezTo>
                <a:cubicBezTo>
                  <a:pt x="10318339" y="828457"/>
                  <a:pt x="10327760" y="768791"/>
                  <a:pt x="10359163" y="768791"/>
                </a:cubicBezTo>
                <a:close/>
                <a:moveTo>
                  <a:pt x="11203898" y="658881"/>
                </a:moveTo>
                <a:cubicBezTo>
                  <a:pt x="11191337" y="658881"/>
                  <a:pt x="11178776" y="671442"/>
                  <a:pt x="11178776" y="684003"/>
                </a:cubicBezTo>
                <a:cubicBezTo>
                  <a:pt x="11181916" y="696564"/>
                  <a:pt x="11191337" y="709126"/>
                  <a:pt x="11203898" y="709126"/>
                </a:cubicBezTo>
                <a:cubicBezTo>
                  <a:pt x="11216459" y="709126"/>
                  <a:pt x="11229020" y="696564"/>
                  <a:pt x="11229020" y="684003"/>
                </a:cubicBezTo>
                <a:cubicBezTo>
                  <a:pt x="11229020" y="668302"/>
                  <a:pt x="11219600" y="658881"/>
                  <a:pt x="11203898" y="658881"/>
                </a:cubicBezTo>
                <a:close/>
                <a:moveTo>
                  <a:pt x="10842765" y="646320"/>
                </a:moveTo>
                <a:cubicBezTo>
                  <a:pt x="10827064" y="646320"/>
                  <a:pt x="10817643" y="658881"/>
                  <a:pt x="10817643" y="674583"/>
                </a:cubicBezTo>
                <a:cubicBezTo>
                  <a:pt x="10817643" y="690284"/>
                  <a:pt x="10830204" y="702845"/>
                  <a:pt x="10842765" y="699705"/>
                </a:cubicBezTo>
                <a:cubicBezTo>
                  <a:pt x="10858467" y="699705"/>
                  <a:pt x="10867887" y="687144"/>
                  <a:pt x="10867887" y="671442"/>
                </a:cubicBezTo>
                <a:cubicBezTo>
                  <a:pt x="10867887" y="655741"/>
                  <a:pt x="10858467" y="646320"/>
                  <a:pt x="10842765" y="646320"/>
                </a:cubicBezTo>
                <a:close/>
                <a:moveTo>
                  <a:pt x="9570952" y="621198"/>
                </a:moveTo>
                <a:cubicBezTo>
                  <a:pt x="9492445" y="621198"/>
                  <a:pt x="9420219" y="702845"/>
                  <a:pt x="9420219" y="806475"/>
                </a:cubicBezTo>
                <a:cubicBezTo>
                  <a:pt x="9420219" y="906964"/>
                  <a:pt x="9470463" y="969769"/>
                  <a:pt x="9545830" y="969769"/>
                </a:cubicBezTo>
                <a:cubicBezTo>
                  <a:pt x="9592934" y="969769"/>
                  <a:pt x="9636898" y="944647"/>
                  <a:pt x="9665161" y="894402"/>
                </a:cubicBezTo>
                <a:cubicBezTo>
                  <a:pt x="9671441" y="935226"/>
                  <a:pt x="9702844" y="954068"/>
                  <a:pt x="9724826" y="954068"/>
                </a:cubicBezTo>
                <a:cubicBezTo>
                  <a:pt x="9759369" y="954068"/>
                  <a:pt x="9784492" y="932086"/>
                  <a:pt x="9797053" y="900683"/>
                </a:cubicBezTo>
                <a:cubicBezTo>
                  <a:pt x="9803333" y="932086"/>
                  <a:pt x="9822175" y="954068"/>
                  <a:pt x="9847297" y="954068"/>
                </a:cubicBezTo>
                <a:cubicBezTo>
                  <a:pt x="9866139" y="954068"/>
                  <a:pt x="9881840" y="944647"/>
                  <a:pt x="9894401" y="928946"/>
                </a:cubicBezTo>
                <a:cubicBezTo>
                  <a:pt x="9891261" y="1035715"/>
                  <a:pt x="9884981" y="1104801"/>
                  <a:pt x="9947786" y="1092240"/>
                </a:cubicBezTo>
                <a:cubicBezTo>
                  <a:pt x="9938365" y="1060837"/>
                  <a:pt x="9935225" y="1007453"/>
                  <a:pt x="9935225" y="957208"/>
                </a:cubicBezTo>
                <a:cubicBezTo>
                  <a:pt x="9935225" y="822176"/>
                  <a:pt x="9957207" y="775072"/>
                  <a:pt x="9985470" y="775072"/>
                </a:cubicBezTo>
                <a:cubicBezTo>
                  <a:pt x="10007452" y="775072"/>
                  <a:pt x="10013732" y="800194"/>
                  <a:pt x="10013732" y="828457"/>
                </a:cubicBezTo>
                <a:cubicBezTo>
                  <a:pt x="10013732" y="844158"/>
                  <a:pt x="10013732" y="859859"/>
                  <a:pt x="10007452" y="875561"/>
                </a:cubicBezTo>
                <a:cubicBezTo>
                  <a:pt x="9972908" y="897543"/>
                  <a:pt x="9944646" y="913244"/>
                  <a:pt x="9944646" y="935226"/>
                </a:cubicBezTo>
                <a:cubicBezTo>
                  <a:pt x="9944646" y="954068"/>
                  <a:pt x="9957207" y="954068"/>
                  <a:pt x="9969768" y="954068"/>
                </a:cubicBezTo>
                <a:cubicBezTo>
                  <a:pt x="9994890" y="954068"/>
                  <a:pt x="10029433" y="928946"/>
                  <a:pt x="10045135" y="878701"/>
                </a:cubicBezTo>
                <a:cubicBezTo>
                  <a:pt x="10060836" y="869280"/>
                  <a:pt x="10076538" y="859859"/>
                  <a:pt x="10092239" y="844158"/>
                </a:cubicBezTo>
                <a:cubicBezTo>
                  <a:pt x="10092239" y="850439"/>
                  <a:pt x="10092239" y="853579"/>
                  <a:pt x="10092239" y="859859"/>
                </a:cubicBezTo>
                <a:cubicBezTo>
                  <a:pt x="10092239" y="910104"/>
                  <a:pt x="10114221" y="938366"/>
                  <a:pt x="10148764" y="938366"/>
                </a:cubicBezTo>
                <a:cubicBezTo>
                  <a:pt x="10177027" y="938366"/>
                  <a:pt x="10195868" y="919525"/>
                  <a:pt x="10208430" y="891262"/>
                </a:cubicBezTo>
                <a:cubicBezTo>
                  <a:pt x="10208430" y="906964"/>
                  <a:pt x="10208430" y="922665"/>
                  <a:pt x="10211570" y="935226"/>
                </a:cubicBezTo>
                <a:cubicBezTo>
                  <a:pt x="10158185" y="960348"/>
                  <a:pt x="10098520" y="985471"/>
                  <a:pt x="10098520" y="1057697"/>
                </a:cubicBezTo>
                <a:cubicBezTo>
                  <a:pt x="10098520" y="1095380"/>
                  <a:pt x="10123642" y="1120503"/>
                  <a:pt x="10158185" y="1120503"/>
                </a:cubicBezTo>
                <a:cubicBezTo>
                  <a:pt x="10233552" y="1120503"/>
                  <a:pt x="10252393" y="1041996"/>
                  <a:pt x="10252393" y="947787"/>
                </a:cubicBezTo>
                <a:cubicBezTo>
                  <a:pt x="10277516" y="938366"/>
                  <a:pt x="10296357" y="928946"/>
                  <a:pt x="10315199" y="919525"/>
                </a:cubicBezTo>
                <a:cubicBezTo>
                  <a:pt x="10334041" y="941507"/>
                  <a:pt x="10359163" y="954068"/>
                  <a:pt x="10381145" y="954068"/>
                </a:cubicBezTo>
                <a:cubicBezTo>
                  <a:pt x="10425109" y="954068"/>
                  <a:pt x="10456512" y="932086"/>
                  <a:pt x="10481634" y="884982"/>
                </a:cubicBezTo>
                <a:cubicBezTo>
                  <a:pt x="10484774" y="919525"/>
                  <a:pt x="10494195" y="954068"/>
                  <a:pt x="10513037" y="954068"/>
                </a:cubicBezTo>
                <a:cubicBezTo>
                  <a:pt x="10547580" y="954068"/>
                  <a:pt x="10553860" y="778212"/>
                  <a:pt x="10578983" y="778212"/>
                </a:cubicBezTo>
                <a:cubicBezTo>
                  <a:pt x="10597824" y="778212"/>
                  <a:pt x="10582123" y="969769"/>
                  <a:pt x="10632367" y="969769"/>
                </a:cubicBezTo>
                <a:cubicBezTo>
                  <a:pt x="10676331" y="969769"/>
                  <a:pt x="10685752" y="800194"/>
                  <a:pt x="10704594" y="800194"/>
                </a:cubicBezTo>
                <a:cubicBezTo>
                  <a:pt x="10720295" y="800194"/>
                  <a:pt x="10720295" y="954068"/>
                  <a:pt x="10767400" y="954068"/>
                </a:cubicBezTo>
                <a:cubicBezTo>
                  <a:pt x="10789381" y="954068"/>
                  <a:pt x="10817644" y="925805"/>
                  <a:pt x="10830205" y="866140"/>
                </a:cubicBezTo>
                <a:cubicBezTo>
                  <a:pt x="10836486" y="903823"/>
                  <a:pt x="10855327" y="954068"/>
                  <a:pt x="10893011" y="954068"/>
                </a:cubicBezTo>
                <a:cubicBezTo>
                  <a:pt x="10914993" y="954068"/>
                  <a:pt x="10933834" y="932086"/>
                  <a:pt x="10949536" y="900683"/>
                </a:cubicBezTo>
                <a:cubicBezTo>
                  <a:pt x="10952676" y="932086"/>
                  <a:pt x="10962097" y="954068"/>
                  <a:pt x="10980939" y="954068"/>
                </a:cubicBezTo>
                <a:cubicBezTo>
                  <a:pt x="11024903" y="954068"/>
                  <a:pt x="11024903" y="778212"/>
                  <a:pt x="11059446" y="778212"/>
                </a:cubicBezTo>
                <a:cubicBezTo>
                  <a:pt x="11087708" y="778212"/>
                  <a:pt x="11078287" y="954068"/>
                  <a:pt x="11144233" y="954068"/>
                </a:cubicBezTo>
                <a:cubicBezTo>
                  <a:pt x="11175636" y="954068"/>
                  <a:pt x="11191337" y="928946"/>
                  <a:pt x="11197618" y="894402"/>
                </a:cubicBezTo>
                <a:cubicBezTo>
                  <a:pt x="11210179" y="944647"/>
                  <a:pt x="11229021" y="954068"/>
                  <a:pt x="11244722" y="954068"/>
                </a:cubicBezTo>
                <a:cubicBezTo>
                  <a:pt x="11254143" y="954068"/>
                  <a:pt x="11263564" y="950928"/>
                  <a:pt x="11272985" y="938366"/>
                </a:cubicBezTo>
                <a:cubicBezTo>
                  <a:pt x="11219600" y="916384"/>
                  <a:pt x="11225881" y="837877"/>
                  <a:pt x="11225881" y="784493"/>
                </a:cubicBezTo>
                <a:cubicBezTo>
                  <a:pt x="11225881" y="759370"/>
                  <a:pt x="11222740" y="740529"/>
                  <a:pt x="11207039" y="740529"/>
                </a:cubicBezTo>
                <a:cubicBezTo>
                  <a:pt x="11197618" y="740529"/>
                  <a:pt x="11194478" y="740529"/>
                  <a:pt x="11188197" y="743669"/>
                </a:cubicBezTo>
                <a:cubicBezTo>
                  <a:pt x="11194478" y="834737"/>
                  <a:pt x="11172496" y="913244"/>
                  <a:pt x="11147374" y="913244"/>
                </a:cubicBezTo>
                <a:cubicBezTo>
                  <a:pt x="11115971" y="913244"/>
                  <a:pt x="11131672" y="721687"/>
                  <a:pt x="11062586" y="721687"/>
                </a:cubicBezTo>
                <a:cubicBezTo>
                  <a:pt x="10999780" y="721687"/>
                  <a:pt x="10990359" y="875561"/>
                  <a:pt x="10984079" y="875561"/>
                </a:cubicBezTo>
                <a:cubicBezTo>
                  <a:pt x="10977798" y="875561"/>
                  <a:pt x="10977798" y="834737"/>
                  <a:pt x="10977798" y="803334"/>
                </a:cubicBezTo>
                <a:cubicBezTo>
                  <a:pt x="10980939" y="787633"/>
                  <a:pt x="10980939" y="775072"/>
                  <a:pt x="10980939" y="765651"/>
                </a:cubicBezTo>
                <a:cubicBezTo>
                  <a:pt x="10980939" y="749950"/>
                  <a:pt x="10974658" y="727968"/>
                  <a:pt x="10943255" y="740529"/>
                </a:cubicBezTo>
                <a:cubicBezTo>
                  <a:pt x="10943255" y="850439"/>
                  <a:pt x="10921273" y="916384"/>
                  <a:pt x="10896151" y="916384"/>
                </a:cubicBezTo>
                <a:cubicBezTo>
                  <a:pt x="10858468" y="916384"/>
                  <a:pt x="10858468" y="815895"/>
                  <a:pt x="10858468" y="790773"/>
                </a:cubicBezTo>
                <a:cubicBezTo>
                  <a:pt x="10858468" y="762511"/>
                  <a:pt x="10861608" y="727968"/>
                  <a:pt x="10820784" y="740529"/>
                </a:cubicBezTo>
                <a:cubicBezTo>
                  <a:pt x="10814504" y="834737"/>
                  <a:pt x="10789381" y="906964"/>
                  <a:pt x="10773680" y="906964"/>
                </a:cubicBezTo>
                <a:cubicBezTo>
                  <a:pt x="10754838" y="906964"/>
                  <a:pt x="10757979" y="740529"/>
                  <a:pt x="10707734" y="740529"/>
                </a:cubicBezTo>
                <a:cubicBezTo>
                  <a:pt x="10660630" y="740529"/>
                  <a:pt x="10648069" y="897543"/>
                  <a:pt x="10638648" y="897543"/>
                </a:cubicBezTo>
                <a:cubicBezTo>
                  <a:pt x="10622947" y="897543"/>
                  <a:pt x="10644929" y="721687"/>
                  <a:pt x="10578983" y="721687"/>
                </a:cubicBezTo>
                <a:cubicBezTo>
                  <a:pt x="10544440" y="721687"/>
                  <a:pt x="10531879" y="781352"/>
                  <a:pt x="10516177" y="847298"/>
                </a:cubicBezTo>
                <a:cubicBezTo>
                  <a:pt x="10513037" y="859859"/>
                  <a:pt x="10509897" y="859859"/>
                  <a:pt x="10509897" y="847298"/>
                </a:cubicBezTo>
                <a:cubicBezTo>
                  <a:pt x="10509897" y="834737"/>
                  <a:pt x="10509897" y="822176"/>
                  <a:pt x="10509897" y="809615"/>
                </a:cubicBezTo>
                <a:cubicBezTo>
                  <a:pt x="10525598" y="743669"/>
                  <a:pt x="10506756" y="718547"/>
                  <a:pt x="10475353" y="737388"/>
                </a:cubicBezTo>
                <a:cubicBezTo>
                  <a:pt x="10484774" y="859859"/>
                  <a:pt x="10428249" y="919525"/>
                  <a:pt x="10387426" y="919525"/>
                </a:cubicBezTo>
                <a:cubicBezTo>
                  <a:pt x="10371724" y="919525"/>
                  <a:pt x="10359163" y="913244"/>
                  <a:pt x="10349742" y="903823"/>
                </a:cubicBezTo>
                <a:cubicBezTo>
                  <a:pt x="10399987" y="872421"/>
                  <a:pt x="10425109" y="834737"/>
                  <a:pt x="10425109" y="800194"/>
                </a:cubicBezTo>
                <a:cubicBezTo>
                  <a:pt x="10425109" y="762511"/>
                  <a:pt x="10403127" y="740529"/>
                  <a:pt x="10365444" y="740529"/>
                </a:cubicBezTo>
                <a:cubicBezTo>
                  <a:pt x="10315199" y="740529"/>
                  <a:pt x="10286937" y="793913"/>
                  <a:pt x="10286937" y="837877"/>
                </a:cubicBezTo>
                <a:cubicBezTo>
                  <a:pt x="10286937" y="863000"/>
                  <a:pt x="10290077" y="881841"/>
                  <a:pt x="10299498" y="900683"/>
                </a:cubicBezTo>
                <a:cubicBezTo>
                  <a:pt x="10280656" y="910104"/>
                  <a:pt x="10264955" y="916384"/>
                  <a:pt x="10249253" y="922665"/>
                </a:cubicBezTo>
                <a:cubicBezTo>
                  <a:pt x="10249253" y="875561"/>
                  <a:pt x="10242973" y="828457"/>
                  <a:pt x="10239832" y="784493"/>
                </a:cubicBezTo>
                <a:cubicBezTo>
                  <a:pt x="10211570" y="778212"/>
                  <a:pt x="10205289" y="790773"/>
                  <a:pt x="10202149" y="815895"/>
                </a:cubicBezTo>
                <a:cubicBezTo>
                  <a:pt x="10192728" y="863000"/>
                  <a:pt x="10173886" y="897543"/>
                  <a:pt x="10155045" y="897543"/>
                </a:cubicBezTo>
                <a:cubicBezTo>
                  <a:pt x="10142484" y="897543"/>
                  <a:pt x="10133063" y="881841"/>
                  <a:pt x="10133063" y="863000"/>
                </a:cubicBezTo>
                <a:cubicBezTo>
                  <a:pt x="10126782" y="775072"/>
                  <a:pt x="10199009" y="749950"/>
                  <a:pt x="10236692" y="762511"/>
                </a:cubicBezTo>
                <a:cubicBezTo>
                  <a:pt x="10242973" y="743669"/>
                  <a:pt x="10236692" y="727968"/>
                  <a:pt x="10202149" y="727968"/>
                </a:cubicBezTo>
                <a:cubicBezTo>
                  <a:pt x="10161325" y="727968"/>
                  <a:pt x="10129923" y="753090"/>
                  <a:pt x="10107941" y="784493"/>
                </a:cubicBezTo>
                <a:cubicBezTo>
                  <a:pt x="10092239" y="806475"/>
                  <a:pt x="10076538" y="822176"/>
                  <a:pt x="10051415" y="841018"/>
                </a:cubicBezTo>
                <a:cubicBezTo>
                  <a:pt x="10051415" y="834737"/>
                  <a:pt x="10051415" y="831597"/>
                  <a:pt x="10051415" y="825316"/>
                </a:cubicBezTo>
                <a:cubicBezTo>
                  <a:pt x="10051415" y="762511"/>
                  <a:pt x="10016872" y="734248"/>
                  <a:pt x="9985470" y="734248"/>
                </a:cubicBezTo>
                <a:cubicBezTo>
                  <a:pt x="9957207" y="734248"/>
                  <a:pt x="9941506" y="749950"/>
                  <a:pt x="9932085" y="775072"/>
                </a:cubicBezTo>
                <a:cubicBezTo>
                  <a:pt x="9928945" y="753090"/>
                  <a:pt x="9925804" y="740529"/>
                  <a:pt x="9910103" y="740529"/>
                </a:cubicBezTo>
                <a:cubicBezTo>
                  <a:pt x="9903822" y="740529"/>
                  <a:pt x="9894401" y="743669"/>
                  <a:pt x="9884981" y="746809"/>
                </a:cubicBezTo>
                <a:cubicBezTo>
                  <a:pt x="9888121" y="759370"/>
                  <a:pt x="9891261" y="790773"/>
                  <a:pt x="9891261" y="812755"/>
                </a:cubicBezTo>
                <a:cubicBezTo>
                  <a:pt x="9891261" y="888122"/>
                  <a:pt x="9869279" y="922665"/>
                  <a:pt x="9850437" y="922665"/>
                </a:cubicBezTo>
                <a:cubicBezTo>
                  <a:pt x="9825315" y="922665"/>
                  <a:pt x="9822175" y="834737"/>
                  <a:pt x="9822175" y="800194"/>
                </a:cubicBezTo>
                <a:cubicBezTo>
                  <a:pt x="9819035" y="800194"/>
                  <a:pt x="9815894" y="797054"/>
                  <a:pt x="9809614" y="797054"/>
                </a:cubicBezTo>
                <a:cubicBezTo>
                  <a:pt x="9787632" y="797054"/>
                  <a:pt x="9784492" y="825316"/>
                  <a:pt x="9781351" y="853579"/>
                </a:cubicBezTo>
                <a:cubicBezTo>
                  <a:pt x="9775071" y="881841"/>
                  <a:pt x="9759369" y="919525"/>
                  <a:pt x="9734247" y="919525"/>
                </a:cubicBezTo>
                <a:cubicBezTo>
                  <a:pt x="9718546" y="919525"/>
                  <a:pt x="9709125" y="903823"/>
                  <a:pt x="9709125" y="878701"/>
                </a:cubicBezTo>
                <a:cubicBezTo>
                  <a:pt x="9702844" y="822176"/>
                  <a:pt x="9749949" y="759370"/>
                  <a:pt x="9819035" y="778212"/>
                </a:cubicBezTo>
                <a:cubicBezTo>
                  <a:pt x="9825315" y="759370"/>
                  <a:pt x="9812754" y="740529"/>
                  <a:pt x="9784492" y="740529"/>
                </a:cubicBezTo>
                <a:cubicBezTo>
                  <a:pt x="9734247" y="740529"/>
                  <a:pt x="9690283" y="781352"/>
                  <a:pt x="9674582" y="825316"/>
                </a:cubicBezTo>
                <a:cubicBezTo>
                  <a:pt x="9655740" y="866140"/>
                  <a:pt x="9621197" y="925805"/>
                  <a:pt x="9555251" y="925805"/>
                </a:cubicBezTo>
                <a:cubicBezTo>
                  <a:pt x="9508147" y="925805"/>
                  <a:pt x="9473604" y="884982"/>
                  <a:pt x="9473604" y="800194"/>
                </a:cubicBezTo>
                <a:cubicBezTo>
                  <a:pt x="9473604" y="727968"/>
                  <a:pt x="9520708" y="655741"/>
                  <a:pt x="9567812" y="655741"/>
                </a:cubicBezTo>
                <a:cubicBezTo>
                  <a:pt x="9602355" y="655741"/>
                  <a:pt x="9611776" y="690284"/>
                  <a:pt x="9608636" y="721687"/>
                </a:cubicBezTo>
                <a:cubicBezTo>
                  <a:pt x="9627478" y="737388"/>
                  <a:pt x="9655740" y="721687"/>
                  <a:pt x="9655740" y="687144"/>
                </a:cubicBezTo>
                <a:cubicBezTo>
                  <a:pt x="9655740" y="662022"/>
                  <a:pt x="9636898" y="621198"/>
                  <a:pt x="9570952" y="621198"/>
                </a:cubicBezTo>
                <a:close/>
                <a:moveTo>
                  <a:pt x="11503938" y="612538"/>
                </a:moveTo>
                <a:cubicBezTo>
                  <a:pt x="11456741" y="669501"/>
                  <a:pt x="11291551" y="712570"/>
                  <a:pt x="11291551" y="832051"/>
                </a:cubicBezTo>
                <a:cubicBezTo>
                  <a:pt x="11291551" y="879288"/>
                  <a:pt x="11320702" y="923747"/>
                  <a:pt x="11365123" y="940418"/>
                </a:cubicBezTo>
                <a:cubicBezTo>
                  <a:pt x="11390110" y="950144"/>
                  <a:pt x="11415096" y="950144"/>
                  <a:pt x="11440083" y="941808"/>
                </a:cubicBezTo>
                <a:lnTo>
                  <a:pt x="11444304" y="939708"/>
                </a:lnTo>
                <a:lnTo>
                  <a:pt x="11445324" y="939542"/>
                </a:lnTo>
                <a:cubicBezTo>
                  <a:pt x="11456276" y="936118"/>
                  <a:pt x="11466199" y="930980"/>
                  <a:pt x="11475268" y="924644"/>
                </a:cubicBezTo>
                <a:lnTo>
                  <a:pt x="11494474" y="907542"/>
                </a:lnTo>
                <a:lnTo>
                  <a:pt x="11488753" y="926162"/>
                </a:lnTo>
                <a:lnTo>
                  <a:pt x="11464846" y="951842"/>
                </a:lnTo>
                <a:lnTo>
                  <a:pt x="11432834" y="964214"/>
                </a:lnTo>
                <a:lnTo>
                  <a:pt x="11433416" y="964508"/>
                </a:lnTo>
                <a:lnTo>
                  <a:pt x="11427416" y="966826"/>
                </a:lnTo>
                <a:cubicBezTo>
                  <a:pt x="11435751" y="975167"/>
                  <a:pt x="11455198" y="980728"/>
                  <a:pt x="11478812" y="980728"/>
                </a:cubicBezTo>
                <a:cubicBezTo>
                  <a:pt x="11521873" y="980728"/>
                  <a:pt x="11574657" y="968216"/>
                  <a:pt x="11601049" y="940412"/>
                </a:cubicBezTo>
                <a:lnTo>
                  <a:pt x="11600229" y="940299"/>
                </a:lnTo>
                <a:lnTo>
                  <a:pt x="11604054" y="938167"/>
                </a:lnTo>
                <a:cubicBezTo>
                  <a:pt x="11586248" y="938852"/>
                  <a:pt x="11571523" y="933368"/>
                  <a:pt x="11561078" y="923772"/>
                </a:cubicBezTo>
                <a:lnTo>
                  <a:pt x="11546930" y="891807"/>
                </a:lnTo>
                <a:lnTo>
                  <a:pt x="11567885" y="908611"/>
                </a:lnTo>
                <a:cubicBezTo>
                  <a:pt x="11578129" y="913304"/>
                  <a:pt x="11589242" y="915389"/>
                  <a:pt x="11601049" y="915389"/>
                </a:cubicBezTo>
                <a:cubicBezTo>
                  <a:pt x="11619281" y="915389"/>
                  <a:pt x="11636145" y="909719"/>
                  <a:pt x="11650104" y="900067"/>
                </a:cubicBezTo>
                <a:lnTo>
                  <a:pt x="11650828" y="899169"/>
                </a:lnTo>
                <a:lnTo>
                  <a:pt x="11652427" y="898382"/>
                </a:lnTo>
                <a:cubicBezTo>
                  <a:pt x="11666192" y="888863"/>
                  <a:pt x="11677091" y="875417"/>
                  <a:pt x="11683608" y="859705"/>
                </a:cubicBezTo>
                <a:lnTo>
                  <a:pt x="11690343" y="825792"/>
                </a:lnTo>
                <a:lnTo>
                  <a:pt x="11690350" y="825831"/>
                </a:lnTo>
                <a:lnTo>
                  <a:pt x="11690350" y="825754"/>
                </a:lnTo>
                <a:lnTo>
                  <a:pt x="11690350" y="823091"/>
                </a:lnTo>
                <a:cubicBezTo>
                  <a:pt x="11690350" y="768290"/>
                  <a:pt x="11662973" y="721710"/>
                  <a:pt x="11623276" y="684719"/>
                </a:cubicBezTo>
                <a:cubicBezTo>
                  <a:pt x="11608219" y="670334"/>
                  <a:pt x="11591450" y="658004"/>
                  <a:pt x="11573655" y="647215"/>
                </a:cubicBezTo>
                <a:lnTo>
                  <a:pt x="11570681" y="645708"/>
                </a:lnTo>
                <a:lnTo>
                  <a:pt x="11570221" y="645361"/>
                </a:lnTo>
                <a:cubicBezTo>
                  <a:pt x="11552175" y="634420"/>
                  <a:pt x="11533088" y="625042"/>
                  <a:pt x="11513655" y="616706"/>
                </a:cubicBezTo>
                <a:cubicBezTo>
                  <a:pt x="11510878" y="615317"/>
                  <a:pt x="11508102" y="613928"/>
                  <a:pt x="11503938" y="61253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3678123"/>
            <a:ext cx="11386134" cy="830997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60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6" name="Image 5" descr="Capgemini">
            <a:extLst>
              <a:ext uri="{FF2B5EF4-FFF2-40B4-BE49-F238E27FC236}">
                <a16:creationId xmlns:a16="http://schemas.microsoft.com/office/drawing/2014/main" id="{4E7913BD-2F2A-43EA-9355-0DD8C035B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016" y="246471"/>
            <a:ext cx="3078000" cy="124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249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FBB6F5A-C089-49EB-85DA-04CA2652AF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7" t="2239" r="26258" b="22547"/>
          <a:stretch/>
        </p:blipFill>
        <p:spPr>
          <a:xfrm>
            <a:off x="0" y="0"/>
            <a:ext cx="488221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4F36F-3194-40C1-BFCB-D2FC8CB290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1344" y="9144"/>
            <a:ext cx="3056632" cy="82756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Oval 20">
            <a:extLst>
              <a:ext uri="{FF2B5EF4-FFF2-40B4-BE49-F238E27FC236}">
                <a16:creationId xmlns:a16="http://schemas.microsoft.com/office/drawing/2014/main" id="{0B27F5C5-C656-4F2F-9EEE-B93F6E79E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7637" y="71149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811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C41C771-7ED2-45AF-884F-E0E275C6B3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98013" y="1040484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2ADF8-12C7-4D27-8457-7F3D1C93EB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87432" y="518014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18CF815-87D3-425A-8169-07DAC599615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87433" y="936969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Oval 20">
            <a:extLst>
              <a:ext uri="{FF2B5EF4-FFF2-40B4-BE49-F238E27FC236}">
                <a16:creationId xmlns:a16="http://schemas.microsoft.com/office/drawing/2014/main" id="{71209714-A86B-492A-AC18-2DBD1D17E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7637" y="2656077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590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CDF667B-1AA2-4981-B115-B40754E318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98013" y="299622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9B542E-285C-4837-B671-696E4DC00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87432" y="2563381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9A45E63-A970-497F-9E53-8D389A8457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787433" y="2982336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Oval 20">
            <a:extLst>
              <a:ext uri="{FF2B5EF4-FFF2-40B4-BE49-F238E27FC236}">
                <a16:creationId xmlns:a16="http://schemas.microsoft.com/office/drawing/2014/main" id="{F88C0E2C-E612-44EC-9013-AD68C65B6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7637" y="47803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A6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411BF5D-81E9-4AC1-AE6D-53DC26B2E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498013" y="510784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2676D57-7318-4038-8625-151D4DD857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87432" y="4647262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B98D4C-7485-4468-A517-B5B92B48F38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87433" y="5066217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297439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0D51B9-A61A-4FDC-9E0F-E2A63E0E942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03838" y="0"/>
            <a:ext cx="6888162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5229200"/>
            <a:ext cx="6699299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933246"/>
            <a:ext cx="6699299" cy="2243691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54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BC735E-A9A3-4A52-8056-D6C0AF263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384" y="642523"/>
            <a:ext cx="42005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64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C –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>
            <a:extLst>
              <a:ext uri="{FF2B5EF4-FFF2-40B4-BE49-F238E27FC236}">
                <a16:creationId xmlns:a16="http://schemas.microsoft.com/office/drawing/2014/main" id="{B313E9A5-8927-4424-8200-0B40A5FE0D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9" t="6949" r="40419" b="6949"/>
          <a:stretch/>
        </p:blipFill>
        <p:spPr bwMode="ltGray">
          <a:xfrm>
            <a:off x="0" y="0"/>
            <a:ext cx="2783632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1AD9EEC-2F0C-454C-A5B2-F57FD7AAED4C}"/>
              </a:ext>
            </a:extLst>
          </p:cNvPr>
          <p:cNvSpPr/>
          <p:nvPr/>
        </p:nvSpPr>
        <p:spPr bwMode="white">
          <a:xfrm>
            <a:off x="2679031" y="-1"/>
            <a:ext cx="9512969" cy="6858001"/>
          </a:xfrm>
          <a:prstGeom prst="rect">
            <a:avLst/>
          </a:prstGeom>
          <a:solidFill>
            <a:srgbClr val="0F4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0A620EA-D7F6-457A-9F84-F5DC18B217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3359696" y="2095351"/>
            <a:ext cx="5781098" cy="397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>
            <a:spAutoFit/>
          </a:bodyPr>
          <a:lstStyle>
            <a:lvl1pPr algn="l">
              <a:lnSpc>
                <a:spcPts val="3100"/>
              </a:lnSpc>
              <a:defRPr lang="en-US" sz="3200" b="1" cap="all" baseline="0" dirty="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pPr marL="0" lvl="0"/>
            <a:r>
              <a:rPr lang="en-US" dirty="0"/>
              <a:t>SECTION TITLE ALL CAPS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74BF17-775B-4C09-81B2-C8403E37CE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59696" y="3713163"/>
            <a:ext cx="5781098" cy="28098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US" dirty="0"/>
              <a:t>Short chapter description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5FEED-D34C-429E-92B0-734C0A2CAA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696" y="3144837"/>
            <a:ext cx="5781098" cy="4768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cap="all" baseline="0">
                <a:solidFill>
                  <a:srgbClr val="00E6E3"/>
                </a:solidFill>
                <a:latin typeface="Ubuntu" panose="020B050403060203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SECTION SUBTITLE ALL CAPs</a:t>
            </a:r>
            <a:endParaRPr lang="en-GB" dirty="0"/>
          </a:p>
        </p:txBody>
      </p:sp>
      <p:grpSp>
        <p:nvGrpSpPr>
          <p:cNvPr id="8" name="Group 37">
            <a:extLst>
              <a:ext uri="{FF2B5EF4-FFF2-40B4-BE49-F238E27FC236}">
                <a16:creationId xmlns:a16="http://schemas.microsoft.com/office/drawing/2014/main" id="{A0131EFA-E3CA-4470-968C-AA4EF9936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559747" y="210928"/>
            <a:ext cx="413177" cy="382296"/>
            <a:chOff x="5481638" y="2859088"/>
            <a:chExt cx="1231900" cy="1139825"/>
          </a:xfrm>
          <a:solidFill>
            <a:schemeClr val="bg1"/>
          </a:solidFill>
        </p:grpSpPr>
        <p:sp>
          <p:nvSpPr>
            <p:cNvPr id="10" name="Freeform 320">
              <a:extLst>
                <a:ext uri="{FF2B5EF4-FFF2-40B4-BE49-F238E27FC236}">
                  <a16:creationId xmlns:a16="http://schemas.microsoft.com/office/drawing/2014/main" id="{FE038D48-6B7B-4F99-AD46-1A717A987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2859088"/>
              <a:ext cx="1203325" cy="1041400"/>
            </a:xfrm>
            <a:custGeom>
              <a:avLst/>
              <a:gdLst>
                <a:gd name="T0" fmla="*/ 229 w 281"/>
                <a:gd name="T1" fmla="*/ 105 h 243"/>
                <a:gd name="T2" fmla="*/ 186 w 281"/>
                <a:gd name="T3" fmla="*/ 141 h 243"/>
                <a:gd name="T4" fmla="*/ 154 w 281"/>
                <a:gd name="T5" fmla="*/ 194 h 243"/>
                <a:gd name="T6" fmla="*/ 112 w 281"/>
                <a:gd name="T7" fmla="*/ 233 h 243"/>
                <a:gd name="T8" fmla="*/ 53 w 281"/>
                <a:gd name="T9" fmla="*/ 236 h 243"/>
                <a:gd name="T10" fmla="*/ 0 w 281"/>
                <a:gd name="T11" fmla="*/ 159 h 243"/>
                <a:gd name="T12" fmla="*/ 153 w 281"/>
                <a:gd name="T13" fmla="*/ 0 h 243"/>
                <a:gd name="T14" fmla="*/ 153 w 281"/>
                <a:gd name="T15" fmla="*/ 0 h 243"/>
                <a:gd name="T16" fmla="*/ 160 w 281"/>
                <a:gd name="T17" fmla="*/ 3 h 243"/>
                <a:gd name="T18" fmla="*/ 237 w 281"/>
                <a:gd name="T19" fmla="*/ 51 h 243"/>
                <a:gd name="T20" fmla="*/ 281 w 281"/>
                <a:gd name="T21" fmla="*/ 118 h 243"/>
                <a:gd name="T22" fmla="*/ 229 w 281"/>
                <a:gd name="T23" fmla="*/ 10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243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321">
              <a:extLst>
                <a:ext uri="{FF2B5EF4-FFF2-40B4-BE49-F238E27FC236}">
                  <a16:creationId xmlns:a16="http://schemas.microsoft.com/office/drawing/2014/main" id="{8099682C-62AB-45A8-A317-C09E541E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263" y="3343275"/>
              <a:ext cx="803275" cy="655638"/>
            </a:xfrm>
            <a:custGeom>
              <a:avLst/>
              <a:gdLst>
                <a:gd name="T0" fmla="*/ 183 w 188"/>
                <a:gd name="T1" fmla="*/ 61 h 153"/>
                <a:gd name="T2" fmla="*/ 140 w 188"/>
                <a:gd name="T3" fmla="*/ 103 h 153"/>
                <a:gd name="T4" fmla="*/ 79 w 188"/>
                <a:gd name="T5" fmla="*/ 84 h 153"/>
                <a:gd name="T6" fmla="*/ 123 w 188"/>
                <a:gd name="T7" fmla="*/ 124 h 153"/>
                <a:gd name="T8" fmla="*/ 65 w 188"/>
                <a:gd name="T9" fmla="*/ 149 h 153"/>
                <a:gd name="T10" fmla="*/ 31 w 188"/>
                <a:gd name="T11" fmla="*/ 152 h 153"/>
                <a:gd name="T12" fmla="*/ 0 w 188"/>
                <a:gd name="T13" fmla="*/ 144 h 153"/>
                <a:gd name="T14" fmla="*/ 48 w 188"/>
                <a:gd name="T15" fmla="*/ 114 h 153"/>
                <a:gd name="T16" fmla="*/ 77 w 188"/>
                <a:gd name="T17" fmla="*/ 72 h 153"/>
                <a:gd name="T18" fmla="*/ 103 w 188"/>
                <a:gd name="T19" fmla="*/ 25 h 153"/>
                <a:gd name="T20" fmla="*/ 140 w 188"/>
                <a:gd name="T21" fmla="*/ 1 h 153"/>
                <a:gd name="T22" fmla="*/ 182 w 188"/>
                <a:gd name="T23" fmla="*/ 22 h 153"/>
                <a:gd name="T24" fmla="*/ 183 w 188"/>
                <a:gd name="T25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53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15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938 0 L 4.16667E-6 0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16667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4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16667"/>
                                  </p:iterate>
                                  <p:childTnLst>
                                    <p:animMotion origin="layout" path="M -4.16667E-6 0.02616 L -4.16667E-6 -4.8148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7" dur="3450" fill="hold"/>
                                        <p:tgtEl>
                                          <p:spTgt spid="16"/>
                                        </p:tgtEl>
                                      </p:cBhvr>
                                      <p:by x="90990" y="9099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2500"/>
                  </p:stCondLst>
                  <p:iterate type="wd">
                    <p:tmPct val="16667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4" presetClass="path" presetSubtype="0" decel="100000" fill="hold" nodeType="withEffect">
                  <p:stCondLst>
                    <p:cond delay="2500"/>
                  </p:stCondLst>
                  <p:iterate type="wd">
                    <p:tmPct val="16667"/>
                  </p:iterate>
                  <p:childTnLst>
                    <p:animMotion origin="layout" path="M -4.16667E-6 0.02616 L -4.16667E-6 -4.81481E-6 " pathEditMode="relative" rAng="0" ptsTypes="AA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1319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inal Slide 1">
    <p:bg>
      <p:bgPr>
        <a:solidFill>
          <a:srgbClr val="27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D:\My Work\Template\Icons\Social Media\LinkedIN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0097" y="4968013"/>
            <a:ext cx="333195" cy="333195"/>
          </a:xfrm>
          <a:prstGeom prst="rect">
            <a:avLst/>
          </a:prstGeom>
          <a:noFill/>
        </p:spPr>
      </p:pic>
      <p:pic>
        <p:nvPicPr>
          <p:cNvPr id="18" name="Picture 4" descr="D:\My Work\Template\Icons\Social Media\SlideShare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93474" y="4968013"/>
            <a:ext cx="333195" cy="333195"/>
          </a:xfrm>
          <a:prstGeom prst="rect">
            <a:avLst/>
          </a:prstGeom>
          <a:noFill/>
        </p:spPr>
      </p:pic>
      <p:pic>
        <p:nvPicPr>
          <p:cNvPr id="19" name="Picture 5" descr="D:\My Work\Template\Icons\Social Media\Twitter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76851" y="4968013"/>
            <a:ext cx="333195" cy="333195"/>
          </a:xfrm>
          <a:prstGeom prst="rect">
            <a:avLst/>
          </a:prstGeom>
          <a:noFill/>
        </p:spPr>
      </p:pic>
      <p:pic>
        <p:nvPicPr>
          <p:cNvPr id="20" name="Picture 6" descr="D:\My Work\Template\Icons\Social Media\YouTube.png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60227" y="4968013"/>
            <a:ext cx="333195" cy="333195"/>
          </a:xfrm>
          <a:prstGeom prst="rect">
            <a:avLst/>
          </a:prstGeom>
          <a:noFill/>
        </p:spPr>
      </p:pic>
      <p:pic>
        <p:nvPicPr>
          <p:cNvPr id="21" name="Picture 7" descr="D:\My Work\Template\Icons\Social Media\Facebook.png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26720" y="4968013"/>
            <a:ext cx="333195" cy="333195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>
          <a:xfrm>
            <a:off x="426720" y="5810190"/>
            <a:ext cx="3293016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700" noProof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>
              <a:spcAft>
                <a:spcPts val="600"/>
              </a:spcAft>
            </a:pPr>
            <a:r>
              <a:rPr lang="en-US" sz="700" noProof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Copyright © 2021 Capgemini. All rights reserved.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CFD4BD67-7A96-4F02-AD8B-7157189FD65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4" t="21979" r="11456" b="23098"/>
          <a:stretch/>
        </p:blipFill>
        <p:spPr>
          <a:xfrm rot="1808368" flipV="1">
            <a:off x="4394821" y="417955"/>
            <a:ext cx="8667942" cy="411792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7C241BA-1CF8-46FC-BDFB-FE16C11962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1384" y="642523"/>
            <a:ext cx="42005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648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3_Final Slide 2">
    <p:bg>
      <p:bgPr>
        <a:solidFill>
          <a:srgbClr val="27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0489A022-D524-4B27-A5EC-7E24500CC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14" y="1295400"/>
            <a:ext cx="9702386" cy="6043284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426720" y="5840235"/>
            <a:ext cx="3221008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sz="700" noProof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 lvl="0">
              <a:spcAft>
                <a:spcPts val="600"/>
              </a:spcAft>
            </a:pPr>
            <a:r>
              <a:rPr lang="en-US" sz="700" noProof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Copyright © 2021 Capgemini. All rights reserved.</a:t>
            </a:r>
          </a:p>
        </p:txBody>
      </p:sp>
      <p:pic>
        <p:nvPicPr>
          <p:cNvPr id="17" name="Picture 2" descr="D:\My Work\Template\Icons\Social Media\LinkedIN.png">
            <a:hlinkClick r:id="rId3"/>
            <a:extLst>
              <a:ext uri="{FF2B5EF4-FFF2-40B4-BE49-F238E27FC236}">
                <a16:creationId xmlns:a16="http://schemas.microsoft.com/office/drawing/2014/main" id="{F6DF1D6E-8462-43E1-AFC5-8A5C85502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097" y="5328053"/>
            <a:ext cx="333195" cy="333195"/>
          </a:xfrm>
          <a:prstGeom prst="rect">
            <a:avLst/>
          </a:prstGeom>
          <a:noFill/>
        </p:spPr>
      </p:pic>
      <p:pic>
        <p:nvPicPr>
          <p:cNvPr id="19" name="Picture 4" descr="D:\My Work\Template\Icons\Social Media\SlideShare.png">
            <a:hlinkClick r:id="rId5"/>
            <a:extLst>
              <a:ext uri="{FF2B5EF4-FFF2-40B4-BE49-F238E27FC236}">
                <a16:creationId xmlns:a16="http://schemas.microsoft.com/office/drawing/2014/main" id="{DA74C6D2-FFE3-4CE8-B52D-0A33097AE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93474" y="5328053"/>
            <a:ext cx="333195" cy="333195"/>
          </a:xfrm>
          <a:prstGeom prst="rect">
            <a:avLst/>
          </a:prstGeom>
          <a:noFill/>
        </p:spPr>
      </p:pic>
      <p:pic>
        <p:nvPicPr>
          <p:cNvPr id="20" name="Picture 5" descr="D:\My Work\Template\Icons\Social Media\Twitter.png">
            <a:hlinkClick r:id="rId7"/>
            <a:extLst>
              <a:ext uri="{FF2B5EF4-FFF2-40B4-BE49-F238E27FC236}">
                <a16:creationId xmlns:a16="http://schemas.microsoft.com/office/drawing/2014/main" id="{14E10122-92A2-4535-9737-8C1BE0EE0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76851" y="5328053"/>
            <a:ext cx="333195" cy="333195"/>
          </a:xfrm>
          <a:prstGeom prst="rect">
            <a:avLst/>
          </a:prstGeom>
          <a:noFill/>
        </p:spPr>
      </p:pic>
      <p:pic>
        <p:nvPicPr>
          <p:cNvPr id="21" name="Picture 6" descr="D:\My Work\Template\Icons\Social Media\YouTube.png">
            <a:hlinkClick r:id="rId9"/>
            <a:extLst>
              <a:ext uri="{FF2B5EF4-FFF2-40B4-BE49-F238E27FC236}">
                <a16:creationId xmlns:a16="http://schemas.microsoft.com/office/drawing/2014/main" id="{BA6EF96A-02CA-41A1-9095-358FE748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60227" y="5328053"/>
            <a:ext cx="333195" cy="333195"/>
          </a:xfrm>
          <a:prstGeom prst="rect">
            <a:avLst/>
          </a:prstGeom>
          <a:noFill/>
        </p:spPr>
      </p:pic>
      <p:pic>
        <p:nvPicPr>
          <p:cNvPr id="22" name="Picture 7" descr="D:\My Work\Template\Icons\Social Media\Facebook.png">
            <a:hlinkClick r:id="rId11"/>
            <a:extLst>
              <a:ext uri="{FF2B5EF4-FFF2-40B4-BE49-F238E27FC236}">
                <a16:creationId xmlns:a16="http://schemas.microsoft.com/office/drawing/2014/main" id="{BCC76D32-C587-45AA-A26C-ED5B038C8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26720" y="5328053"/>
            <a:ext cx="333195" cy="333195"/>
          </a:xfrm>
          <a:prstGeom prst="rect">
            <a:avLst/>
          </a:prstGeom>
          <a:noFill/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93746CB-8F5F-4B1D-978B-056949B18A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68083" y="5376781"/>
            <a:ext cx="42005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75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2EBDB0D-AC97-40F0-9DD9-F997B008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4F36F-3194-40C1-BFCB-D2FC8CB29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388188"/>
            <a:ext cx="4323035" cy="239274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Oval 20">
            <a:extLst>
              <a:ext uri="{FF2B5EF4-FFF2-40B4-BE49-F238E27FC236}">
                <a16:creationId xmlns:a16="http://schemas.microsoft.com/office/drawing/2014/main" id="{0B27F5C5-C656-4F2F-9EEE-B93F6E79E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7637" y="71149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811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C41C771-7ED2-45AF-884F-E0E275C6B3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98013" y="1040484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2ADF8-12C7-4D27-8457-7F3D1C93EB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87432" y="518014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18CF815-87D3-425A-8169-07DAC599615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87433" y="936969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Oval 20">
            <a:extLst>
              <a:ext uri="{FF2B5EF4-FFF2-40B4-BE49-F238E27FC236}">
                <a16:creationId xmlns:a16="http://schemas.microsoft.com/office/drawing/2014/main" id="{71209714-A86B-492A-AC18-2DBD1D17E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7637" y="2656077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590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CDF667B-1AA2-4981-B115-B40754E318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98013" y="299622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9B542E-285C-4837-B671-696E4DC00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87432" y="2563381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9A45E63-A970-497F-9E53-8D389A8457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787433" y="2982336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Oval 20">
            <a:extLst>
              <a:ext uri="{FF2B5EF4-FFF2-40B4-BE49-F238E27FC236}">
                <a16:creationId xmlns:a16="http://schemas.microsoft.com/office/drawing/2014/main" id="{F88C0E2C-E612-44EC-9013-AD68C65B6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7637" y="47803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A6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411BF5D-81E9-4AC1-AE6D-53DC26B2E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498013" y="510784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2676D57-7318-4038-8625-151D4DD857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87432" y="4647262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B98D4C-7485-4468-A517-B5B92B48F38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87433" y="5066217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40310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7349" y="0"/>
            <a:ext cx="11125236" cy="1104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0" name="Picture Placeholder 47">
            <a:extLst>
              <a:ext uri="{FF2B5EF4-FFF2-40B4-BE49-F238E27FC236}">
                <a16:creationId xmlns:a16="http://schemas.microsoft.com/office/drawing/2014/main" id="{51CA337D-4B25-44C1-847A-AC0D74277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192909"/>
            <a:ext cx="5591944" cy="526042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00059" y="119290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0059" y="186504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0059" y="253718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0059" y="320932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0059" y="388146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0059" y="455360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0059" y="522574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0059" y="589788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401034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A – 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114F2D5-2CF8-48B0-90A4-B54FDB49D9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0"/>
            <a:ext cx="12192000" cy="686003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883B4EA-D053-4E5C-84C3-EE72BC24E22C}"/>
              </a:ext>
            </a:extLst>
          </p:cNvPr>
          <p:cNvSpPr/>
          <p:nvPr/>
        </p:nvSpPr>
        <p:spPr bwMode="white">
          <a:xfrm>
            <a:off x="2679031" y="3215"/>
            <a:ext cx="4562277" cy="6858001"/>
          </a:xfrm>
          <a:prstGeom prst="rect">
            <a:avLst/>
          </a:pr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0A620EA-D7F6-457A-9F84-F5DC18B217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invGray">
          <a:xfrm>
            <a:off x="3125940" y="3287890"/>
            <a:ext cx="3641582" cy="1176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noAutofit/>
          </a:bodyPr>
          <a:lstStyle>
            <a:lvl1pPr algn="ctr">
              <a:lnSpc>
                <a:spcPct val="100000"/>
              </a:lnSpc>
              <a:defRPr lang="en-US" sz="2500" b="0" cap="all" baseline="0" dirty="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pPr marL="0" lvl="0"/>
            <a:r>
              <a:rPr lang="en-US" dirty="0"/>
              <a:t>SECTION TITLE ALL CAPS, LOREM IPSUM DOLOR AMET.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C2D978-8882-4AFA-86B2-EF5BC2A85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968" y="-3920"/>
            <a:ext cx="573846" cy="2946314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44EDB8CD-D570-4B36-A15F-DD1E361EF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814" y="1139617"/>
            <a:ext cx="1550027" cy="1808365"/>
          </a:xfrm>
          <a:prstGeom prst="rect">
            <a:avLst/>
          </a:prstGeom>
        </p:spPr>
      </p:pic>
      <p:pic>
        <p:nvPicPr>
          <p:cNvPr id="9" name="Picture 8" descr="A picture containing venn diagram&#10;&#10;Description automatically generated">
            <a:extLst>
              <a:ext uri="{FF2B5EF4-FFF2-40B4-BE49-F238E27FC236}">
                <a16:creationId xmlns:a16="http://schemas.microsoft.com/office/drawing/2014/main" id="{46D3A33D-B870-46A7-9EA1-51B5C4F42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4582" y="1137677"/>
            <a:ext cx="2555267" cy="600857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AEC72-27C4-4556-93EC-C7570CE214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5788" y="1600264"/>
            <a:ext cx="3641725" cy="1336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>
                <a:solidFill>
                  <a:srgbClr val="00B9E8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en-GB"/>
          </a:p>
        </p:txBody>
      </p:sp>
      <p:grpSp>
        <p:nvGrpSpPr>
          <p:cNvPr id="13" name="Group 37">
            <a:extLst>
              <a:ext uri="{FF2B5EF4-FFF2-40B4-BE49-F238E27FC236}">
                <a16:creationId xmlns:a16="http://schemas.microsoft.com/office/drawing/2014/main" id="{66DB8712-4F4E-4114-B3E8-851145F3E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559747" y="210928"/>
            <a:ext cx="413177" cy="382296"/>
            <a:chOff x="5481638" y="2859088"/>
            <a:chExt cx="1231900" cy="1139825"/>
          </a:xfrm>
          <a:solidFill>
            <a:schemeClr val="bg1"/>
          </a:solidFill>
        </p:grpSpPr>
        <p:sp>
          <p:nvSpPr>
            <p:cNvPr id="15" name="Freeform 320">
              <a:extLst>
                <a:ext uri="{FF2B5EF4-FFF2-40B4-BE49-F238E27FC236}">
                  <a16:creationId xmlns:a16="http://schemas.microsoft.com/office/drawing/2014/main" id="{46271D6B-FF3D-4B16-807C-A775621A0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2859088"/>
              <a:ext cx="1203325" cy="1041400"/>
            </a:xfrm>
            <a:custGeom>
              <a:avLst/>
              <a:gdLst>
                <a:gd name="T0" fmla="*/ 229 w 281"/>
                <a:gd name="T1" fmla="*/ 105 h 243"/>
                <a:gd name="T2" fmla="*/ 186 w 281"/>
                <a:gd name="T3" fmla="*/ 141 h 243"/>
                <a:gd name="T4" fmla="*/ 154 w 281"/>
                <a:gd name="T5" fmla="*/ 194 h 243"/>
                <a:gd name="T6" fmla="*/ 112 w 281"/>
                <a:gd name="T7" fmla="*/ 233 h 243"/>
                <a:gd name="T8" fmla="*/ 53 w 281"/>
                <a:gd name="T9" fmla="*/ 236 h 243"/>
                <a:gd name="T10" fmla="*/ 0 w 281"/>
                <a:gd name="T11" fmla="*/ 159 h 243"/>
                <a:gd name="T12" fmla="*/ 153 w 281"/>
                <a:gd name="T13" fmla="*/ 0 h 243"/>
                <a:gd name="T14" fmla="*/ 153 w 281"/>
                <a:gd name="T15" fmla="*/ 0 h 243"/>
                <a:gd name="T16" fmla="*/ 160 w 281"/>
                <a:gd name="T17" fmla="*/ 3 h 243"/>
                <a:gd name="T18" fmla="*/ 237 w 281"/>
                <a:gd name="T19" fmla="*/ 51 h 243"/>
                <a:gd name="T20" fmla="*/ 281 w 281"/>
                <a:gd name="T21" fmla="*/ 118 h 243"/>
                <a:gd name="T22" fmla="*/ 229 w 281"/>
                <a:gd name="T23" fmla="*/ 10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243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21">
              <a:extLst>
                <a:ext uri="{FF2B5EF4-FFF2-40B4-BE49-F238E27FC236}">
                  <a16:creationId xmlns:a16="http://schemas.microsoft.com/office/drawing/2014/main" id="{19B223FC-79E0-4FBE-B983-062163C65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263" y="3343275"/>
              <a:ext cx="803275" cy="655638"/>
            </a:xfrm>
            <a:custGeom>
              <a:avLst/>
              <a:gdLst>
                <a:gd name="T0" fmla="*/ 183 w 188"/>
                <a:gd name="T1" fmla="*/ 61 h 153"/>
                <a:gd name="T2" fmla="*/ 140 w 188"/>
                <a:gd name="T3" fmla="*/ 103 h 153"/>
                <a:gd name="T4" fmla="*/ 79 w 188"/>
                <a:gd name="T5" fmla="*/ 84 h 153"/>
                <a:gd name="T6" fmla="*/ 123 w 188"/>
                <a:gd name="T7" fmla="*/ 124 h 153"/>
                <a:gd name="T8" fmla="*/ 65 w 188"/>
                <a:gd name="T9" fmla="*/ 149 h 153"/>
                <a:gd name="T10" fmla="*/ 31 w 188"/>
                <a:gd name="T11" fmla="*/ 152 h 153"/>
                <a:gd name="T12" fmla="*/ 0 w 188"/>
                <a:gd name="T13" fmla="*/ 144 h 153"/>
                <a:gd name="T14" fmla="*/ 48 w 188"/>
                <a:gd name="T15" fmla="*/ 114 h 153"/>
                <a:gd name="T16" fmla="*/ 77 w 188"/>
                <a:gd name="T17" fmla="*/ 72 h 153"/>
                <a:gd name="T18" fmla="*/ 103 w 188"/>
                <a:gd name="T19" fmla="*/ 25 h 153"/>
                <a:gd name="T20" fmla="*/ 140 w 188"/>
                <a:gd name="T21" fmla="*/ 1 h 153"/>
                <a:gd name="T22" fmla="*/ 182 w 188"/>
                <a:gd name="T23" fmla="*/ 22 h 153"/>
                <a:gd name="T24" fmla="*/ 183 w 188"/>
                <a:gd name="T25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53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955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iterate type="wd">
                                    <p:tmPct val="16667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4" presetClass="path" presetSubtype="0" decel="100000" fill="hold" grpId="1" nodeType="withEffect">
                                  <p:stCondLst>
                                    <p:cond delay="1750"/>
                                  </p:stCondLst>
                                  <p:iterate type="wd">
                                    <p:tmPct val="16667"/>
                                  </p:iterate>
                                  <p:childTnLst>
                                    <p:animMotion origin="layout" path="M 8.33333E-7 0.02615 L 8.33333E-7 3.7037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5937 0 L -8.33333E-7 0 " pathEditMode="relative" rAng="0" ptsTypes="AA">
                                      <p:cBhvr>
                                        <p:cTn id="17" dur="1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3450" fill="hold"/>
                                        <p:tgtEl>
                                          <p:spTgt spid="17"/>
                                        </p:tgtEl>
                                      </p:cBhvr>
                                      <p:by x="90990" y="9099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14" grpId="0"/>
      <p:bldP spid="14" grpId="1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1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C –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>
            <a:extLst>
              <a:ext uri="{FF2B5EF4-FFF2-40B4-BE49-F238E27FC236}">
                <a16:creationId xmlns:a16="http://schemas.microsoft.com/office/drawing/2014/main" id="{B313E9A5-8927-4424-8200-0B40A5FE0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1AD9EEC-2F0C-454C-A5B2-F57FD7AAED4C}"/>
              </a:ext>
            </a:extLst>
          </p:cNvPr>
          <p:cNvSpPr/>
          <p:nvPr/>
        </p:nvSpPr>
        <p:spPr bwMode="white">
          <a:xfrm>
            <a:off x="2679031" y="-1"/>
            <a:ext cx="9512969" cy="6858001"/>
          </a:xfrm>
          <a:prstGeom prst="rect">
            <a:avLst/>
          </a:prstGeom>
          <a:solidFill>
            <a:srgbClr val="145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0A620EA-D7F6-457A-9F84-F5DC18B217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3359696" y="2095351"/>
            <a:ext cx="5781098" cy="397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>
            <a:spAutoFit/>
          </a:bodyPr>
          <a:lstStyle>
            <a:lvl1pPr algn="l">
              <a:lnSpc>
                <a:spcPts val="3100"/>
              </a:lnSpc>
              <a:defRPr lang="en-US" sz="3200" b="1" cap="all" baseline="0" dirty="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pPr marL="0" lvl="0"/>
            <a:r>
              <a:rPr lang="en-US"/>
              <a:t>SECTION TITLE ALL CAPS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5FEED-D34C-429E-92B0-734C0A2CAA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696" y="3144837"/>
            <a:ext cx="5781098" cy="4768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cap="all" baseline="0">
                <a:solidFill>
                  <a:srgbClr val="00E6E3"/>
                </a:solidFill>
                <a:latin typeface="Ubuntu" panose="020B050403060203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SECTION SUBTITLE ALL CAPs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74BF17-775B-4C09-81B2-C8403E37CE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59696" y="3713163"/>
            <a:ext cx="5781098" cy="28098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US" dirty="0"/>
              <a:t>Short chapter description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</a:t>
            </a:r>
            <a:r>
              <a:rPr lang="en-US" dirty="0"/>
              <a:t>.</a:t>
            </a:r>
            <a:endParaRPr lang="en-GB" dirty="0"/>
          </a:p>
        </p:txBody>
      </p:sp>
      <p:grpSp>
        <p:nvGrpSpPr>
          <p:cNvPr id="8" name="Group 37">
            <a:extLst>
              <a:ext uri="{FF2B5EF4-FFF2-40B4-BE49-F238E27FC236}">
                <a16:creationId xmlns:a16="http://schemas.microsoft.com/office/drawing/2014/main" id="{89B4162E-9D70-4209-8DF4-1DED41065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559747" y="210928"/>
            <a:ext cx="413177" cy="382296"/>
            <a:chOff x="5481638" y="2859088"/>
            <a:chExt cx="1231900" cy="1139825"/>
          </a:xfrm>
          <a:solidFill>
            <a:schemeClr val="bg1"/>
          </a:solidFill>
        </p:grpSpPr>
        <p:sp>
          <p:nvSpPr>
            <p:cNvPr id="10" name="Freeform 320">
              <a:extLst>
                <a:ext uri="{FF2B5EF4-FFF2-40B4-BE49-F238E27FC236}">
                  <a16:creationId xmlns:a16="http://schemas.microsoft.com/office/drawing/2014/main" id="{0DC7C616-15E8-4116-9F0B-2B12EA973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2859088"/>
              <a:ext cx="1203325" cy="1041400"/>
            </a:xfrm>
            <a:custGeom>
              <a:avLst/>
              <a:gdLst>
                <a:gd name="T0" fmla="*/ 229 w 281"/>
                <a:gd name="T1" fmla="*/ 105 h 243"/>
                <a:gd name="T2" fmla="*/ 186 w 281"/>
                <a:gd name="T3" fmla="*/ 141 h 243"/>
                <a:gd name="T4" fmla="*/ 154 w 281"/>
                <a:gd name="T5" fmla="*/ 194 h 243"/>
                <a:gd name="T6" fmla="*/ 112 w 281"/>
                <a:gd name="T7" fmla="*/ 233 h 243"/>
                <a:gd name="T8" fmla="*/ 53 w 281"/>
                <a:gd name="T9" fmla="*/ 236 h 243"/>
                <a:gd name="T10" fmla="*/ 0 w 281"/>
                <a:gd name="T11" fmla="*/ 159 h 243"/>
                <a:gd name="T12" fmla="*/ 153 w 281"/>
                <a:gd name="T13" fmla="*/ 0 h 243"/>
                <a:gd name="T14" fmla="*/ 153 w 281"/>
                <a:gd name="T15" fmla="*/ 0 h 243"/>
                <a:gd name="T16" fmla="*/ 160 w 281"/>
                <a:gd name="T17" fmla="*/ 3 h 243"/>
                <a:gd name="T18" fmla="*/ 237 w 281"/>
                <a:gd name="T19" fmla="*/ 51 h 243"/>
                <a:gd name="T20" fmla="*/ 281 w 281"/>
                <a:gd name="T21" fmla="*/ 118 h 243"/>
                <a:gd name="T22" fmla="*/ 229 w 281"/>
                <a:gd name="T23" fmla="*/ 10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243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321">
              <a:extLst>
                <a:ext uri="{FF2B5EF4-FFF2-40B4-BE49-F238E27FC236}">
                  <a16:creationId xmlns:a16="http://schemas.microsoft.com/office/drawing/2014/main" id="{8CD5D6CE-DA21-4029-90DF-6FD0FE6AC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263" y="3343275"/>
              <a:ext cx="803275" cy="655638"/>
            </a:xfrm>
            <a:custGeom>
              <a:avLst/>
              <a:gdLst>
                <a:gd name="T0" fmla="*/ 183 w 188"/>
                <a:gd name="T1" fmla="*/ 61 h 153"/>
                <a:gd name="T2" fmla="*/ 140 w 188"/>
                <a:gd name="T3" fmla="*/ 103 h 153"/>
                <a:gd name="T4" fmla="*/ 79 w 188"/>
                <a:gd name="T5" fmla="*/ 84 h 153"/>
                <a:gd name="T6" fmla="*/ 123 w 188"/>
                <a:gd name="T7" fmla="*/ 124 h 153"/>
                <a:gd name="T8" fmla="*/ 65 w 188"/>
                <a:gd name="T9" fmla="*/ 149 h 153"/>
                <a:gd name="T10" fmla="*/ 31 w 188"/>
                <a:gd name="T11" fmla="*/ 152 h 153"/>
                <a:gd name="T12" fmla="*/ 0 w 188"/>
                <a:gd name="T13" fmla="*/ 144 h 153"/>
                <a:gd name="T14" fmla="*/ 48 w 188"/>
                <a:gd name="T15" fmla="*/ 114 h 153"/>
                <a:gd name="T16" fmla="*/ 77 w 188"/>
                <a:gd name="T17" fmla="*/ 72 h 153"/>
                <a:gd name="T18" fmla="*/ 103 w 188"/>
                <a:gd name="T19" fmla="*/ 25 h 153"/>
                <a:gd name="T20" fmla="*/ 140 w 188"/>
                <a:gd name="T21" fmla="*/ 1 h 153"/>
                <a:gd name="T22" fmla="*/ 182 w 188"/>
                <a:gd name="T23" fmla="*/ 22 h 153"/>
                <a:gd name="T24" fmla="*/ 183 w 188"/>
                <a:gd name="T25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53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482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938 0 L 4.16667E-6 0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16667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4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16667"/>
                                  </p:iterate>
                                  <p:childTnLst>
                                    <p:animMotion origin="layout" path="M -4.16667E-6 0.02616 L -4.16667E-6 -4.8148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7" dur="3450" fill="hold"/>
                                        <p:tgtEl>
                                          <p:spTgt spid="16"/>
                                        </p:tgtEl>
                                      </p:cBhvr>
                                      <p:by x="90990" y="9099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2500"/>
                  </p:stCondLst>
                  <p:iterate type="wd">
                    <p:tmPct val="16667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4" presetClass="path" presetSubtype="0" decel="100000" fill="hold" nodeType="withEffect">
                  <p:stCondLst>
                    <p:cond delay="2500"/>
                  </p:stCondLst>
                  <p:iterate type="wd">
                    <p:tmPct val="16667"/>
                  </p:iterate>
                  <p:childTnLst>
                    <p:animMotion origin="layout" path="M -4.16667E-6 0.02616 L -4.16667E-6 -4.81481E-6 " pathEditMode="relative" rAng="0" ptsTypes="AA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1319"/>
                    </p:animMotion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">
            <a:extLst>
              <a:ext uri="{FF2B5EF4-FFF2-40B4-BE49-F238E27FC236}">
                <a16:creationId xmlns:a16="http://schemas.microsoft.com/office/drawing/2014/main" id="{D8852466-818B-4BD5-9E05-CD2D38F2D7BD}"/>
              </a:ext>
            </a:extLst>
          </p:cNvPr>
          <p:cNvSpPr/>
          <p:nvPr userDrawn="1"/>
        </p:nvSpPr>
        <p:spPr>
          <a:xfrm flipH="1">
            <a:off x="0" y="0"/>
            <a:ext cx="7817708" cy="1440180"/>
          </a:xfrm>
          <a:custGeom>
            <a:avLst/>
            <a:gdLst>
              <a:gd name="connsiteX0" fmla="*/ 0 w 5970850"/>
              <a:gd name="connsiteY0" fmla="*/ 0 h 2083136"/>
              <a:gd name="connsiteX1" fmla="*/ 5970850 w 5970850"/>
              <a:gd name="connsiteY1" fmla="*/ 0 h 2083136"/>
              <a:gd name="connsiteX2" fmla="*/ 5970850 w 5970850"/>
              <a:gd name="connsiteY2" fmla="*/ 726675 h 2083136"/>
              <a:gd name="connsiteX3" fmla="*/ 4614389 w 5970850"/>
              <a:gd name="connsiteY3" fmla="*/ 2083136 h 2083136"/>
              <a:gd name="connsiteX4" fmla="*/ 0 w 5970850"/>
              <a:gd name="connsiteY4" fmla="*/ 0 h 2083136"/>
              <a:gd name="connsiteX0" fmla="*/ 0 w 5970850"/>
              <a:gd name="connsiteY0" fmla="*/ 0 h 2086946"/>
              <a:gd name="connsiteX1" fmla="*/ 5970850 w 5970850"/>
              <a:gd name="connsiteY1" fmla="*/ 0 h 2086946"/>
              <a:gd name="connsiteX2" fmla="*/ 5970850 w 5970850"/>
              <a:gd name="connsiteY2" fmla="*/ 726675 h 2086946"/>
              <a:gd name="connsiteX3" fmla="*/ 4568669 w 5970850"/>
              <a:gd name="connsiteY3" fmla="*/ 2086946 h 2086946"/>
              <a:gd name="connsiteX4" fmla="*/ 0 w 5970850"/>
              <a:gd name="connsiteY4" fmla="*/ 0 h 2086946"/>
              <a:gd name="connsiteX0" fmla="*/ 0 w 5970850"/>
              <a:gd name="connsiteY0" fmla="*/ 0 h 2088795"/>
              <a:gd name="connsiteX1" fmla="*/ 5970850 w 5970850"/>
              <a:gd name="connsiteY1" fmla="*/ 0 h 2088795"/>
              <a:gd name="connsiteX2" fmla="*/ 5970850 w 5970850"/>
              <a:gd name="connsiteY2" fmla="*/ 726675 h 2088795"/>
              <a:gd name="connsiteX3" fmla="*/ 4568669 w 5970850"/>
              <a:gd name="connsiteY3" fmla="*/ 2086946 h 2088795"/>
              <a:gd name="connsiteX4" fmla="*/ 0 w 5970850"/>
              <a:gd name="connsiteY4" fmla="*/ 0 h 2088795"/>
              <a:gd name="connsiteX0" fmla="*/ 0 w 5970850"/>
              <a:gd name="connsiteY0" fmla="*/ 0 h 2088947"/>
              <a:gd name="connsiteX1" fmla="*/ 5970850 w 5970850"/>
              <a:gd name="connsiteY1" fmla="*/ 0 h 2088947"/>
              <a:gd name="connsiteX2" fmla="*/ 5970850 w 5970850"/>
              <a:gd name="connsiteY2" fmla="*/ 726675 h 2088947"/>
              <a:gd name="connsiteX3" fmla="*/ 4568669 w 5970850"/>
              <a:gd name="connsiteY3" fmla="*/ 2086946 h 2088947"/>
              <a:gd name="connsiteX4" fmla="*/ 0 w 5970850"/>
              <a:gd name="connsiteY4" fmla="*/ 0 h 2088947"/>
              <a:gd name="connsiteX0" fmla="*/ 0 w 5970850"/>
              <a:gd name="connsiteY0" fmla="*/ 0 h 2086946"/>
              <a:gd name="connsiteX1" fmla="*/ 5970850 w 5970850"/>
              <a:gd name="connsiteY1" fmla="*/ 0 h 2086946"/>
              <a:gd name="connsiteX2" fmla="*/ 5970850 w 5970850"/>
              <a:gd name="connsiteY2" fmla="*/ 726675 h 2086946"/>
              <a:gd name="connsiteX3" fmla="*/ 4568669 w 5970850"/>
              <a:gd name="connsiteY3" fmla="*/ 2086946 h 2086946"/>
              <a:gd name="connsiteX4" fmla="*/ 0 w 5970850"/>
              <a:gd name="connsiteY4" fmla="*/ 0 h 2086946"/>
              <a:gd name="connsiteX0" fmla="*/ 0 w 5970850"/>
              <a:gd name="connsiteY0" fmla="*/ 0 h 2086946"/>
              <a:gd name="connsiteX1" fmla="*/ 5970850 w 5970850"/>
              <a:gd name="connsiteY1" fmla="*/ 0 h 2086946"/>
              <a:gd name="connsiteX2" fmla="*/ 5970850 w 5970850"/>
              <a:gd name="connsiteY2" fmla="*/ 726675 h 2086946"/>
              <a:gd name="connsiteX3" fmla="*/ 4568669 w 5970850"/>
              <a:gd name="connsiteY3" fmla="*/ 2086946 h 2086946"/>
              <a:gd name="connsiteX4" fmla="*/ 0 w 5970850"/>
              <a:gd name="connsiteY4" fmla="*/ 0 h 2086946"/>
              <a:gd name="connsiteX0" fmla="*/ 0 w 5970850"/>
              <a:gd name="connsiteY0" fmla="*/ 0 h 2086946"/>
              <a:gd name="connsiteX1" fmla="*/ 5970850 w 5970850"/>
              <a:gd name="connsiteY1" fmla="*/ 0 h 2086946"/>
              <a:gd name="connsiteX2" fmla="*/ 5970850 w 5970850"/>
              <a:gd name="connsiteY2" fmla="*/ 726675 h 2086946"/>
              <a:gd name="connsiteX3" fmla="*/ 4568669 w 5970850"/>
              <a:gd name="connsiteY3" fmla="*/ 2086946 h 2086946"/>
              <a:gd name="connsiteX4" fmla="*/ 0 w 5970850"/>
              <a:gd name="connsiteY4" fmla="*/ 0 h 2086946"/>
              <a:gd name="connsiteX0" fmla="*/ 0 w 5925130"/>
              <a:gd name="connsiteY0" fmla="*/ 0 h 2086946"/>
              <a:gd name="connsiteX1" fmla="*/ 5925130 w 5925130"/>
              <a:gd name="connsiteY1" fmla="*/ 0 h 2086946"/>
              <a:gd name="connsiteX2" fmla="*/ 5925130 w 5925130"/>
              <a:gd name="connsiteY2" fmla="*/ 726675 h 2086946"/>
              <a:gd name="connsiteX3" fmla="*/ 4522949 w 5925130"/>
              <a:gd name="connsiteY3" fmla="*/ 2086946 h 2086946"/>
              <a:gd name="connsiteX4" fmla="*/ 0 w 5925130"/>
              <a:gd name="connsiteY4" fmla="*/ 0 h 2086946"/>
              <a:gd name="connsiteX0" fmla="*/ 0 w 5940370"/>
              <a:gd name="connsiteY0" fmla="*/ 0 h 2086946"/>
              <a:gd name="connsiteX1" fmla="*/ 5940370 w 5940370"/>
              <a:gd name="connsiteY1" fmla="*/ 0 h 2086946"/>
              <a:gd name="connsiteX2" fmla="*/ 5940370 w 5940370"/>
              <a:gd name="connsiteY2" fmla="*/ 726675 h 2086946"/>
              <a:gd name="connsiteX3" fmla="*/ 4538189 w 5940370"/>
              <a:gd name="connsiteY3" fmla="*/ 2086946 h 2086946"/>
              <a:gd name="connsiteX4" fmla="*/ 0 w 5940370"/>
              <a:gd name="connsiteY4" fmla="*/ 0 h 2086946"/>
              <a:gd name="connsiteX0" fmla="*/ 0 w 5940370"/>
              <a:gd name="connsiteY0" fmla="*/ 0 h 2086946"/>
              <a:gd name="connsiteX1" fmla="*/ 5940370 w 5940370"/>
              <a:gd name="connsiteY1" fmla="*/ 0 h 2086946"/>
              <a:gd name="connsiteX2" fmla="*/ 5940370 w 5940370"/>
              <a:gd name="connsiteY2" fmla="*/ 726675 h 2086946"/>
              <a:gd name="connsiteX3" fmla="*/ 4538189 w 5940370"/>
              <a:gd name="connsiteY3" fmla="*/ 2086946 h 2086946"/>
              <a:gd name="connsiteX4" fmla="*/ 0 w 5940370"/>
              <a:gd name="connsiteY4" fmla="*/ 0 h 2086946"/>
              <a:gd name="connsiteX0" fmla="*/ 0 w 5940370"/>
              <a:gd name="connsiteY0" fmla="*/ 0 h 2075516"/>
              <a:gd name="connsiteX1" fmla="*/ 5940370 w 5940370"/>
              <a:gd name="connsiteY1" fmla="*/ 0 h 2075516"/>
              <a:gd name="connsiteX2" fmla="*/ 5940370 w 5940370"/>
              <a:gd name="connsiteY2" fmla="*/ 726675 h 2075516"/>
              <a:gd name="connsiteX3" fmla="*/ 4583909 w 5940370"/>
              <a:gd name="connsiteY3" fmla="*/ 2075516 h 2075516"/>
              <a:gd name="connsiteX4" fmla="*/ 0 w 5940370"/>
              <a:gd name="connsiteY4" fmla="*/ 0 h 2075516"/>
              <a:gd name="connsiteX0" fmla="*/ 0 w 5940370"/>
              <a:gd name="connsiteY0" fmla="*/ 0 h 2075528"/>
              <a:gd name="connsiteX1" fmla="*/ 5940370 w 5940370"/>
              <a:gd name="connsiteY1" fmla="*/ 0 h 2075528"/>
              <a:gd name="connsiteX2" fmla="*/ 5940370 w 5940370"/>
              <a:gd name="connsiteY2" fmla="*/ 726675 h 2075528"/>
              <a:gd name="connsiteX3" fmla="*/ 4583909 w 5940370"/>
              <a:gd name="connsiteY3" fmla="*/ 2075516 h 2075528"/>
              <a:gd name="connsiteX4" fmla="*/ 0 w 5940370"/>
              <a:gd name="connsiteY4" fmla="*/ 0 h 2075528"/>
              <a:gd name="connsiteX0" fmla="*/ 0 w 5940370"/>
              <a:gd name="connsiteY0" fmla="*/ 0 h 2075528"/>
              <a:gd name="connsiteX1" fmla="*/ 5940370 w 5940370"/>
              <a:gd name="connsiteY1" fmla="*/ 0 h 2075528"/>
              <a:gd name="connsiteX2" fmla="*/ 5940370 w 5940370"/>
              <a:gd name="connsiteY2" fmla="*/ 726675 h 2075528"/>
              <a:gd name="connsiteX3" fmla="*/ 4583909 w 5940370"/>
              <a:gd name="connsiteY3" fmla="*/ 2075516 h 2075528"/>
              <a:gd name="connsiteX4" fmla="*/ 0 w 5940370"/>
              <a:gd name="connsiteY4" fmla="*/ 0 h 2075528"/>
              <a:gd name="connsiteX0" fmla="*/ 0 w 5940370"/>
              <a:gd name="connsiteY0" fmla="*/ 0 h 2075528"/>
              <a:gd name="connsiteX1" fmla="*/ 5940370 w 5940370"/>
              <a:gd name="connsiteY1" fmla="*/ 0 h 2075528"/>
              <a:gd name="connsiteX2" fmla="*/ 5940370 w 5940370"/>
              <a:gd name="connsiteY2" fmla="*/ 726675 h 2075528"/>
              <a:gd name="connsiteX3" fmla="*/ 4568669 w 5940370"/>
              <a:gd name="connsiteY3" fmla="*/ 2075516 h 2075528"/>
              <a:gd name="connsiteX4" fmla="*/ 0 w 5940370"/>
              <a:gd name="connsiteY4" fmla="*/ 0 h 2075528"/>
              <a:gd name="connsiteX0" fmla="*/ 0 w 5940370"/>
              <a:gd name="connsiteY0" fmla="*/ 0 h 2075528"/>
              <a:gd name="connsiteX1" fmla="*/ 5940370 w 5940370"/>
              <a:gd name="connsiteY1" fmla="*/ 0 h 2075528"/>
              <a:gd name="connsiteX2" fmla="*/ 5940370 w 5940370"/>
              <a:gd name="connsiteY2" fmla="*/ 726675 h 2075528"/>
              <a:gd name="connsiteX3" fmla="*/ 4568669 w 5940370"/>
              <a:gd name="connsiteY3" fmla="*/ 2075516 h 2075528"/>
              <a:gd name="connsiteX4" fmla="*/ 0 w 5940370"/>
              <a:gd name="connsiteY4" fmla="*/ 0 h 2075528"/>
              <a:gd name="connsiteX0" fmla="*/ 0 w 5940370"/>
              <a:gd name="connsiteY0" fmla="*/ 0 h 2075528"/>
              <a:gd name="connsiteX1" fmla="*/ 5940370 w 5940370"/>
              <a:gd name="connsiteY1" fmla="*/ 0 h 2075528"/>
              <a:gd name="connsiteX2" fmla="*/ 5940370 w 5940370"/>
              <a:gd name="connsiteY2" fmla="*/ 726675 h 2075528"/>
              <a:gd name="connsiteX3" fmla="*/ 4568669 w 5940370"/>
              <a:gd name="connsiteY3" fmla="*/ 2075516 h 2075528"/>
              <a:gd name="connsiteX4" fmla="*/ 0 w 5940370"/>
              <a:gd name="connsiteY4" fmla="*/ 0 h 2075528"/>
              <a:gd name="connsiteX0" fmla="*/ 0 w 5940370"/>
              <a:gd name="connsiteY0" fmla="*/ 0 h 2075720"/>
              <a:gd name="connsiteX1" fmla="*/ 5940370 w 5940370"/>
              <a:gd name="connsiteY1" fmla="*/ 0 h 2075720"/>
              <a:gd name="connsiteX2" fmla="*/ 5940370 w 5940370"/>
              <a:gd name="connsiteY2" fmla="*/ 726675 h 2075720"/>
              <a:gd name="connsiteX3" fmla="*/ 4568669 w 5940370"/>
              <a:gd name="connsiteY3" fmla="*/ 2075516 h 2075720"/>
              <a:gd name="connsiteX4" fmla="*/ 0 w 5940370"/>
              <a:gd name="connsiteY4" fmla="*/ 0 h 207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40370" h="2075720">
                <a:moveTo>
                  <a:pt x="0" y="0"/>
                </a:moveTo>
                <a:lnTo>
                  <a:pt x="5940370" y="0"/>
                </a:lnTo>
                <a:lnTo>
                  <a:pt x="5940370" y="726675"/>
                </a:lnTo>
                <a:cubicBezTo>
                  <a:pt x="5831116" y="1256299"/>
                  <a:pt x="5573273" y="2090722"/>
                  <a:pt x="4568669" y="2075516"/>
                </a:cubicBezTo>
                <a:cubicBezTo>
                  <a:pt x="4051619" y="1166507"/>
                  <a:pt x="585630" y="1659579"/>
                  <a:pt x="0" y="0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E2D29-B239-655B-3B6C-50E8BC1C2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658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06B5C2B-B0BF-4136-9EC7-0E7F54D1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4812" y="1447201"/>
            <a:ext cx="11379201" cy="502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833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04813" y="388188"/>
            <a:ext cx="10947772" cy="36000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CLICK TO INSERT TITLE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404813" y="1327150"/>
            <a:ext cx="11376880" cy="51355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99" name="Rectangle 43">
            <a:extLst>
              <a:ext uri="{FF2B5EF4-FFF2-40B4-BE49-F238E27FC236}">
                <a16:creationId xmlns:a16="http://schemas.microsoft.com/office/drawing/2014/main" id="{1302EB1D-4F45-4228-A725-9CA0AEFCE017}"/>
              </a:ext>
            </a:extLst>
          </p:cNvPr>
          <p:cNvSpPr/>
          <p:nvPr/>
        </p:nvSpPr>
        <p:spPr>
          <a:xfrm>
            <a:off x="1174412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pPr algn="r"/>
              <a:t>‹nr.›</a:t>
            </a:fld>
            <a:endParaRPr lang="en-US" sz="800">
              <a:solidFill>
                <a:srgbClr val="A6A6A6"/>
              </a:solidFill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e 2">
            <a:extLst>
              <a:ext uri="{FF2B5EF4-FFF2-40B4-BE49-F238E27FC236}">
                <a16:creationId xmlns:a16="http://schemas.microsoft.com/office/drawing/2014/main" id="{5B78ABBB-B087-451B-915A-355718081D3C}"/>
              </a:ext>
            </a:extLst>
          </p:cNvPr>
          <p:cNvGrpSpPr/>
          <p:nvPr userDrawn="1"/>
        </p:nvGrpSpPr>
        <p:grpSpPr>
          <a:xfrm>
            <a:off x="12355040" y="33161"/>
            <a:ext cx="360000" cy="1800000"/>
            <a:chOff x="12355040" y="33161"/>
            <a:chExt cx="360000" cy="1800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B9BCB5B-6902-4E98-B5ED-89F81FE3A834}"/>
                </a:ext>
              </a:extLst>
            </p:cNvPr>
            <p:cNvSpPr/>
            <p:nvPr userDrawn="1"/>
          </p:nvSpPr>
          <p:spPr>
            <a:xfrm>
              <a:off x="12355040" y="33161"/>
              <a:ext cx="360000" cy="3600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86AC912-8C51-4D99-B34E-989177FE2628}"/>
                </a:ext>
              </a:extLst>
            </p:cNvPr>
            <p:cNvSpPr/>
            <p:nvPr userDrawn="1"/>
          </p:nvSpPr>
          <p:spPr>
            <a:xfrm>
              <a:off x="12355040" y="393161"/>
              <a:ext cx="360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70D6EC-8379-47BA-826B-7A6E3E65F737}"/>
                </a:ext>
              </a:extLst>
            </p:cNvPr>
            <p:cNvSpPr/>
            <p:nvPr userDrawn="1"/>
          </p:nvSpPr>
          <p:spPr>
            <a:xfrm>
              <a:off x="12355040" y="753161"/>
              <a:ext cx="360000" cy="360000"/>
            </a:xfrm>
            <a:prstGeom prst="rect">
              <a:avLst/>
            </a:prstGeom>
            <a:solidFill>
              <a:srgbClr val="2B0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674CF-0436-4BDC-8E00-EACBADC4CD52}"/>
                </a:ext>
              </a:extLst>
            </p:cNvPr>
            <p:cNvSpPr/>
            <p:nvPr userDrawn="1"/>
          </p:nvSpPr>
          <p:spPr>
            <a:xfrm>
              <a:off x="12355040" y="1113161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F87916-4FFC-4405-8877-4AF566DA2A76}"/>
                </a:ext>
              </a:extLst>
            </p:cNvPr>
            <p:cNvSpPr/>
            <p:nvPr userDrawn="1"/>
          </p:nvSpPr>
          <p:spPr>
            <a:xfrm>
              <a:off x="12355040" y="1473161"/>
              <a:ext cx="360000" cy="36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</p:grpSp>
      <p:grpSp>
        <p:nvGrpSpPr>
          <p:cNvPr id="22" name="Groupe 4">
            <a:extLst>
              <a:ext uri="{FF2B5EF4-FFF2-40B4-BE49-F238E27FC236}">
                <a16:creationId xmlns:a16="http://schemas.microsoft.com/office/drawing/2014/main" id="{B634D87E-95FC-4A23-814C-285CB154842E}"/>
              </a:ext>
            </a:extLst>
          </p:cNvPr>
          <p:cNvGrpSpPr/>
          <p:nvPr userDrawn="1"/>
        </p:nvGrpSpPr>
        <p:grpSpPr>
          <a:xfrm>
            <a:off x="12355040" y="1954479"/>
            <a:ext cx="360000" cy="4875772"/>
            <a:chOff x="12355040" y="1954479"/>
            <a:chExt cx="360000" cy="487577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6984B46-1DC7-4203-94FA-1BAFDE02CD8E}"/>
                </a:ext>
              </a:extLst>
            </p:cNvPr>
            <p:cNvSpPr/>
            <p:nvPr userDrawn="1"/>
          </p:nvSpPr>
          <p:spPr>
            <a:xfrm>
              <a:off x="12355040" y="1954479"/>
              <a:ext cx="360000" cy="360000"/>
            </a:xfrm>
            <a:prstGeom prst="rect">
              <a:avLst/>
            </a:prstGeom>
            <a:solidFill>
              <a:srgbClr val="80B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58738"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FD0F84E-45C3-4AA6-80D0-C9F262B086E8}"/>
                </a:ext>
              </a:extLst>
            </p:cNvPr>
            <p:cNvSpPr/>
            <p:nvPr userDrawn="1"/>
          </p:nvSpPr>
          <p:spPr>
            <a:xfrm>
              <a:off x="12355040" y="2301846"/>
              <a:ext cx="360000" cy="360000"/>
            </a:xfrm>
            <a:prstGeom prst="rect">
              <a:avLst/>
            </a:prstGeom>
            <a:solidFill>
              <a:srgbClr val="88D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58738"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5C91A5C-8FFA-4B84-B807-372CE4AEDF2A}"/>
                </a:ext>
              </a:extLst>
            </p:cNvPr>
            <p:cNvSpPr/>
            <p:nvPr userDrawn="1"/>
          </p:nvSpPr>
          <p:spPr>
            <a:xfrm>
              <a:off x="12355040" y="5080782"/>
              <a:ext cx="360000" cy="360000"/>
            </a:xfrm>
            <a:prstGeom prst="rect">
              <a:avLst/>
            </a:prstGeom>
            <a:solidFill>
              <a:srgbClr val="6D6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E94D80-D5A9-4A1D-B1EC-4908BFD7F396}"/>
                </a:ext>
              </a:extLst>
            </p:cNvPr>
            <p:cNvSpPr/>
            <p:nvPr userDrawn="1"/>
          </p:nvSpPr>
          <p:spPr>
            <a:xfrm>
              <a:off x="12355040" y="6470251"/>
              <a:ext cx="360000" cy="360000"/>
            </a:xfrm>
            <a:prstGeom prst="rect">
              <a:avLst/>
            </a:prstGeom>
            <a:solidFill>
              <a:srgbClr val="FF6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D61AB94-23D8-4E51-BEF0-912BDBA74746}"/>
                </a:ext>
              </a:extLst>
            </p:cNvPr>
            <p:cNvSpPr/>
            <p:nvPr userDrawn="1"/>
          </p:nvSpPr>
          <p:spPr>
            <a:xfrm>
              <a:off x="12355040" y="4038681"/>
              <a:ext cx="360000" cy="360000"/>
            </a:xfrm>
            <a:prstGeom prst="rect">
              <a:avLst/>
            </a:prstGeom>
            <a:solidFill>
              <a:srgbClr val="C8FF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B652E0-07DF-4798-83D1-5E143804F52B}"/>
                </a:ext>
              </a:extLst>
            </p:cNvPr>
            <p:cNvSpPr/>
            <p:nvPr userDrawn="1"/>
          </p:nvSpPr>
          <p:spPr>
            <a:xfrm>
              <a:off x="12355040" y="4733415"/>
              <a:ext cx="360000" cy="360000"/>
            </a:xfrm>
            <a:prstGeom prst="rect">
              <a:avLst/>
            </a:prstGeom>
            <a:solidFill>
              <a:srgbClr val="7E39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BEACA6A-8A2E-4C9E-8E7F-17012922AC4D}"/>
                </a:ext>
              </a:extLst>
            </p:cNvPr>
            <p:cNvSpPr/>
            <p:nvPr userDrawn="1"/>
          </p:nvSpPr>
          <p:spPr>
            <a:xfrm>
              <a:off x="12355040" y="3691314"/>
              <a:ext cx="360000" cy="360000"/>
            </a:xfrm>
            <a:prstGeom prst="rect">
              <a:avLst/>
            </a:prstGeom>
            <a:solidFill>
              <a:srgbClr val="00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F61B93F-1FEF-42A3-97E5-9979BB4EE56E}"/>
                </a:ext>
              </a:extLst>
            </p:cNvPr>
            <p:cNvSpPr/>
            <p:nvPr userDrawn="1"/>
          </p:nvSpPr>
          <p:spPr>
            <a:xfrm>
              <a:off x="12355040" y="2649213"/>
              <a:ext cx="360000" cy="360000"/>
            </a:xfrm>
            <a:prstGeom prst="rect">
              <a:avLst/>
            </a:prstGeom>
            <a:solidFill>
              <a:srgbClr val="156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A4F4FF8-22A9-490B-A97C-45EFFA62C465}"/>
                </a:ext>
              </a:extLst>
            </p:cNvPr>
            <p:cNvSpPr/>
            <p:nvPr userDrawn="1"/>
          </p:nvSpPr>
          <p:spPr>
            <a:xfrm>
              <a:off x="12355040" y="2996580"/>
              <a:ext cx="360000" cy="360000"/>
            </a:xfrm>
            <a:prstGeom prst="rect">
              <a:avLst/>
            </a:prstGeom>
            <a:solidFill>
              <a:srgbClr val="0F99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C06F585-CEF9-4A82-BA77-014D3666A8F1}"/>
                </a:ext>
              </a:extLst>
            </p:cNvPr>
            <p:cNvSpPr/>
            <p:nvPr userDrawn="1"/>
          </p:nvSpPr>
          <p:spPr>
            <a:xfrm>
              <a:off x="12355040" y="3343947"/>
              <a:ext cx="360000" cy="360000"/>
            </a:xfrm>
            <a:prstGeom prst="rect">
              <a:avLst/>
            </a:prstGeom>
            <a:solidFill>
              <a:srgbClr val="01D1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3D5BE3-4675-45A7-99C9-0B3166E4661F}"/>
                </a:ext>
              </a:extLst>
            </p:cNvPr>
            <p:cNvSpPr/>
            <p:nvPr userDrawn="1"/>
          </p:nvSpPr>
          <p:spPr>
            <a:xfrm>
              <a:off x="12355040" y="6122883"/>
              <a:ext cx="360000" cy="360000"/>
            </a:xfrm>
            <a:prstGeom prst="rect">
              <a:avLst/>
            </a:prstGeom>
            <a:solidFill>
              <a:srgbClr val="FF7E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8F1A88D-5CED-487D-A8E9-2DDA168C2158}"/>
                </a:ext>
              </a:extLst>
            </p:cNvPr>
            <p:cNvSpPr/>
            <p:nvPr userDrawn="1"/>
          </p:nvSpPr>
          <p:spPr>
            <a:xfrm>
              <a:off x="12355040" y="5775516"/>
              <a:ext cx="360000" cy="360000"/>
            </a:xfrm>
            <a:prstGeom prst="rect">
              <a:avLst/>
            </a:prstGeom>
            <a:solidFill>
              <a:srgbClr val="CB2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C55D6CE-01A2-4E2C-ABBB-CE4DC208A757}"/>
                </a:ext>
              </a:extLst>
            </p:cNvPr>
            <p:cNvSpPr/>
            <p:nvPr userDrawn="1"/>
          </p:nvSpPr>
          <p:spPr>
            <a:xfrm>
              <a:off x="12355040" y="5428149"/>
              <a:ext cx="360000" cy="360000"/>
            </a:xfrm>
            <a:prstGeom prst="rect">
              <a:avLst/>
            </a:prstGeom>
            <a:solidFill>
              <a:srgbClr val="860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AD2353-2882-4010-B9D7-4E3F07E35133}"/>
                </a:ext>
              </a:extLst>
            </p:cNvPr>
            <p:cNvSpPr/>
            <p:nvPr userDrawn="1"/>
          </p:nvSpPr>
          <p:spPr>
            <a:xfrm>
              <a:off x="12355040" y="4386048"/>
              <a:ext cx="360000" cy="360000"/>
            </a:xfrm>
            <a:prstGeom prst="rect">
              <a:avLst/>
            </a:prstGeom>
            <a:solidFill>
              <a:srgbClr val="4701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</p:grpSp>
    </p:spTree>
    <p:extLst>
      <p:ext uri="{BB962C8B-B14F-4D97-AF65-F5344CB8AC3E}">
        <p14:creationId xmlns:p14="http://schemas.microsoft.com/office/powerpoint/2010/main" val="3212204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98" r:id="rId8"/>
    <p:sldLayoutId id="2147483972" r:id="rId9"/>
    <p:sldLayoutId id="2147483973" r:id="rId10"/>
    <p:sldLayoutId id="2147483974" r:id="rId11"/>
    <p:sldLayoutId id="2147483975" r:id="rId12"/>
    <p:sldLayoutId id="2147483976" r:id="rId13"/>
    <p:sldLayoutId id="2147483977" r:id="rId14"/>
    <p:sldLayoutId id="2147483978" r:id="rId15"/>
    <p:sldLayoutId id="2147483979" r:id="rId16"/>
    <p:sldLayoutId id="2147483980" r:id="rId17"/>
    <p:sldLayoutId id="2147483981" r:id="rId18"/>
    <p:sldLayoutId id="2147483982" r:id="rId19"/>
    <p:sldLayoutId id="2147483983" r:id="rId20"/>
    <p:sldLayoutId id="2147483984" r:id="rId21"/>
    <p:sldLayoutId id="2147483985" r:id="rId22"/>
    <p:sldLayoutId id="2147483986" r:id="rId23"/>
    <p:sldLayoutId id="2147483987" r:id="rId24"/>
    <p:sldLayoutId id="2147483988" r:id="rId25"/>
    <p:sldLayoutId id="2147483989" r:id="rId26"/>
    <p:sldLayoutId id="2147483990" r:id="rId27"/>
    <p:sldLayoutId id="2147483991" r:id="rId28"/>
    <p:sldLayoutId id="2147483992" r:id="rId29"/>
    <p:sldLayoutId id="2147483993" r:id="rId30"/>
    <p:sldLayoutId id="2147483994" r:id="rId31"/>
    <p:sldLayoutId id="2147483995" r:id="rId32"/>
    <p:sldLayoutId id="2147483996" r:id="rId33"/>
    <p:sldLayoutId id="2147483997" r:id="rId34"/>
  </p:sldLayoutIdLst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2600" b="0" i="0" u="none" strike="noStrike" kern="1200" cap="all" spc="0" normalizeH="0" baseline="0" noProof="0" dirty="0">
          <a:ln>
            <a:noFill/>
          </a:ln>
          <a:solidFill>
            <a:schemeClr val="accent4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1841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Ubuntu" panose="020B0504030602030204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175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9">
          <p15:clr>
            <a:srgbClr val="F26B43"/>
          </p15:clr>
        </p15:guide>
        <p15:guide id="10" pos="7423">
          <p15:clr>
            <a:srgbClr val="F26B43"/>
          </p15:clr>
        </p15:guide>
        <p15:guide id="11" orient="horz" pos="4071">
          <p15:clr>
            <a:srgbClr val="F26B43"/>
          </p15:clr>
        </p15:guide>
        <p15:guide id="12" pos="255">
          <p15:clr>
            <a:srgbClr val="F26B43"/>
          </p15:clr>
        </p15:guide>
        <p15:guide id="13" orient="horz" pos="836">
          <p15:clr>
            <a:srgbClr val="F26B43"/>
          </p15:clr>
        </p15:guide>
        <p15:guide id="14" orient="horz" pos="245">
          <p15:clr>
            <a:srgbClr val="F26B43"/>
          </p15:clr>
        </p15:guide>
        <p15:guide id="15" pos="3840">
          <p15:clr>
            <a:srgbClr val="F26B43"/>
          </p15:clr>
        </p15:guide>
        <p15:guide id="16" pos="3899">
          <p15:clr>
            <a:srgbClr val="F26B43"/>
          </p15:clr>
        </p15:guide>
        <p15:guide id="17" pos="378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luizbvs/PLAD?tab=readme-ov-file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,1007/978-3-031-20601-6_18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ieeexplore.ieee.org/document/9001041" TargetMode="Externa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buitenshuis, hemel, gras, windmolen&#10;&#10;Automatisch gegenereerde beschrijving">
            <a:extLst>
              <a:ext uri="{FF2B5EF4-FFF2-40B4-BE49-F238E27FC236}">
                <a16:creationId xmlns:a16="http://schemas.microsoft.com/office/drawing/2014/main" id="{7CCB09E8-A41D-169F-5901-FE006948A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317249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DDB940B-7A1E-454C-AE72-0E08AE7CE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623" y="2807505"/>
            <a:ext cx="11386134" cy="738664"/>
          </a:xfrm>
        </p:spPr>
        <p:txBody>
          <a:bodyPr/>
          <a:lstStyle/>
          <a:p>
            <a:r>
              <a:rPr lang="nl-BE" sz="4800" dirty="0">
                <a:ln>
                  <a:solidFill>
                    <a:srgbClr val="FF0000"/>
                  </a:solidFill>
                </a:ln>
                <a:solidFill>
                  <a:srgbClr val="F47329"/>
                </a:solidFill>
              </a:rPr>
              <a:t>H</a:t>
            </a:r>
            <a:r>
              <a:rPr lang="en-BE" sz="4800" dirty="0">
                <a:ln>
                  <a:solidFill>
                    <a:srgbClr val="FF0000"/>
                  </a:solidFill>
                </a:ln>
                <a:solidFill>
                  <a:srgbClr val="F47329"/>
                </a:solidFill>
              </a:rPr>
              <a:t>V Tower Monitoring</a:t>
            </a:r>
            <a:endParaRPr lang="en-US" sz="4800" dirty="0">
              <a:ln>
                <a:solidFill>
                  <a:srgbClr val="FF0000"/>
                </a:solidFill>
              </a:ln>
              <a:solidFill>
                <a:srgbClr val="F47329"/>
              </a:solidFill>
            </a:endParaRP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1B8B409-591E-4F4C-BDA2-E292A2B3E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3477" y="4784033"/>
            <a:ext cx="9643770" cy="712198"/>
          </a:xfrm>
        </p:spPr>
        <p:txBody>
          <a:bodyPr>
            <a:normAutofit/>
          </a:bodyPr>
          <a:lstStyle/>
          <a:p>
            <a:r>
              <a:rPr lang="en-BE" sz="3200" dirty="0"/>
              <a:t>Failure detection with</a:t>
            </a:r>
            <a:r>
              <a:rPr lang="nl-NL" sz="3200" dirty="0"/>
              <a:t> </a:t>
            </a:r>
            <a:r>
              <a:rPr lang="nl-NL" sz="3200" dirty="0" err="1"/>
              <a:t>Faster</a:t>
            </a:r>
            <a:r>
              <a:rPr lang="en-BE" sz="3200" dirty="0"/>
              <a:t> </a:t>
            </a:r>
            <a:r>
              <a:rPr lang="nl-NL" sz="3200" dirty="0"/>
              <a:t>R-</a:t>
            </a:r>
            <a:r>
              <a:rPr lang="en-BE" sz="3200" dirty="0"/>
              <a:t>CNN</a:t>
            </a:r>
            <a:endParaRPr lang="en-US" sz="3200" dirty="0"/>
          </a:p>
        </p:txBody>
      </p:sp>
      <p:pic>
        <p:nvPicPr>
          <p:cNvPr id="9" name="Afbeelding 8" descr="Afbeelding met Graphics, grafische vormgeving, Lettertype, ontwerp&#10;&#10;Automatisch gegenereerde beschrijving">
            <a:extLst>
              <a:ext uri="{FF2B5EF4-FFF2-40B4-BE49-F238E27FC236}">
                <a16:creationId xmlns:a16="http://schemas.microsoft.com/office/drawing/2014/main" id="{402FA6C7-7A42-EC3D-6900-C0D8BCB55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5" y="201164"/>
            <a:ext cx="63055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68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D1C6-EC0B-1833-07E9-D0D47789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9" y="34290"/>
            <a:ext cx="7005400" cy="482241"/>
          </a:xfrm>
        </p:spPr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Evaluation </a:t>
            </a:r>
            <a:r>
              <a:rPr lang="nl-BE" dirty="0" err="1">
                <a:solidFill>
                  <a:schemeClr val="bg1"/>
                </a:solidFill>
              </a:rPr>
              <a:t>with</a:t>
            </a:r>
            <a:r>
              <a:rPr lang="nl-BE" dirty="0">
                <a:solidFill>
                  <a:schemeClr val="bg1"/>
                </a:solidFill>
              </a:rPr>
              <a:t> different dataset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E15264-6369-C6B2-577D-9AFB82D4EAD1}"/>
              </a:ext>
            </a:extLst>
          </p:cNvPr>
          <p:cNvSpPr txBox="1">
            <a:spLocks/>
          </p:cNvSpPr>
          <p:nvPr/>
        </p:nvSpPr>
        <p:spPr>
          <a:xfrm>
            <a:off x="530120" y="1568636"/>
            <a:ext cx="4213057" cy="471587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>
                <a:solidFill>
                  <a:srgbClr val="0D0D0D"/>
                </a:solidFill>
                <a:latin typeface="Söhne"/>
              </a:rPr>
              <a:t>Same </a:t>
            </a:r>
            <a:r>
              <a:rPr lang="en-US" sz="1700" dirty="0" err="1">
                <a:solidFill>
                  <a:srgbClr val="0D0D0D"/>
                </a:solidFill>
                <a:latin typeface="Söhne"/>
              </a:rPr>
              <a:t>ResNet</a:t>
            </a:r>
            <a:r>
              <a:rPr lang="en-US" sz="1700" dirty="0">
                <a:solidFill>
                  <a:srgbClr val="0D0D0D"/>
                </a:solidFill>
                <a:latin typeface="Söhne"/>
              </a:rPr>
              <a:t> model, another dataset (PLAD) with limited number of images</a:t>
            </a:r>
          </a:p>
          <a:p>
            <a:endParaRPr lang="en-US" dirty="0">
              <a:solidFill>
                <a:srgbClr val="0D0D0D"/>
              </a:solidFill>
              <a:latin typeface="Söhne"/>
            </a:endParaRPr>
          </a:p>
          <a:p>
            <a:br>
              <a:rPr lang="en-US" dirty="0">
                <a:solidFill>
                  <a:srgbClr val="0D0D0D"/>
                </a:solidFill>
                <a:latin typeface="Söhne"/>
              </a:rPr>
            </a:br>
            <a:br>
              <a:rPr lang="en-US" dirty="0">
                <a:solidFill>
                  <a:srgbClr val="0D0D0D"/>
                </a:solidFill>
                <a:latin typeface="Söhne"/>
              </a:rPr>
            </a:br>
            <a:br>
              <a:rPr lang="en-US" dirty="0">
                <a:solidFill>
                  <a:srgbClr val="0D0D0D"/>
                </a:solidFill>
                <a:latin typeface="Söhne"/>
              </a:rPr>
            </a:br>
            <a:r>
              <a:rPr lang="en-US" sz="1700" dirty="0">
                <a:solidFill>
                  <a:srgbClr val="0D0D0D"/>
                </a:solidFill>
                <a:latin typeface="Söhne"/>
              </a:rPr>
              <a:t>Component detection instead of rust detection</a:t>
            </a:r>
            <a:br>
              <a:rPr lang="en-US" dirty="0">
                <a:solidFill>
                  <a:srgbClr val="0D0D0D"/>
                </a:solidFill>
                <a:latin typeface="Söhne"/>
              </a:rPr>
            </a:br>
            <a:br>
              <a:rPr lang="en-US" sz="1700" dirty="0">
                <a:solidFill>
                  <a:srgbClr val="0D0D0D"/>
                </a:solidFill>
                <a:latin typeface="Söhne"/>
              </a:rPr>
            </a:br>
            <a:r>
              <a:rPr lang="en-US" sz="1700" dirty="0">
                <a:solidFill>
                  <a:srgbClr val="0D0D0D"/>
                </a:solidFill>
                <a:latin typeface="Söhne"/>
              </a:rPr>
              <a:t>Gave good results !</a:t>
            </a:r>
            <a:r>
              <a:rPr lang="en-US" sz="1700" b="1" dirty="0">
                <a:solidFill>
                  <a:srgbClr val="FF0000"/>
                </a:solidFill>
                <a:latin typeface="Söhne"/>
              </a:rPr>
              <a:t> </a:t>
            </a:r>
            <a:r>
              <a:rPr lang="en-US" sz="1700" b="1" dirty="0" err="1">
                <a:latin typeface="Söhne"/>
              </a:rPr>
              <a:t>IoU</a:t>
            </a:r>
            <a:endParaRPr lang="en-US" sz="1700" b="1" dirty="0">
              <a:latin typeface="Söhne"/>
            </a:endParaRPr>
          </a:p>
          <a:p>
            <a:endParaRPr lang="en-US" b="1" dirty="0">
              <a:solidFill>
                <a:srgbClr val="FF0000"/>
              </a:solidFill>
              <a:latin typeface="Söhne"/>
            </a:endParaRPr>
          </a:p>
          <a:p>
            <a:endParaRPr lang="en-US" b="1" dirty="0">
              <a:solidFill>
                <a:srgbClr val="FF0000"/>
              </a:solidFill>
              <a:latin typeface="Söhne"/>
            </a:endParaRPr>
          </a:p>
          <a:p>
            <a:endParaRPr lang="en-US" dirty="0">
              <a:solidFill>
                <a:srgbClr val="0D0D0D"/>
              </a:solidFill>
              <a:latin typeface="Söhne"/>
            </a:endParaRPr>
          </a:p>
          <a:p>
            <a:endParaRPr lang="en-US" dirty="0">
              <a:solidFill>
                <a:srgbClr val="0D0D0D"/>
              </a:solidFill>
              <a:latin typeface="Söhne"/>
            </a:endParaRPr>
          </a:p>
          <a:p>
            <a:br>
              <a:rPr lang="en-US" dirty="0">
                <a:solidFill>
                  <a:srgbClr val="0D0D0D"/>
                </a:solidFill>
                <a:latin typeface="Söhne"/>
              </a:rPr>
            </a:br>
            <a:r>
              <a:rPr lang="en-US" sz="1700" dirty="0">
                <a:solidFill>
                  <a:srgbClr val="0D0D0D"/>
                </a:solidFill>
                <a:latin typeface="Söhne"/>
              </a:rPr>
              <a:t>So, our </a:t>
            </a:r>
            <a:r>
              <a:rPr lang="en-US" sz="1700" dirty="0" err="1">
                <a:solidFill>
                  <a:srgbClr val="0D0D0D"/>
                </a:solidFill>
                <a:latin typeface="Söhne"/>
              </a:rPr>
              <a:t>ResNet</a:t>
            </a:r>
            <a:r>
              <a:rPr lang="en-US" sz="1700" dirty="0">
                <a:solidFill>
                  <a:srgbClr val="0D0D0D"/>
                </a:solidFill>
                <a:latin typeface="Söhne"/>
              </a:rPr>
              <a:t> model worked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ADB92C2-B20B-65B4-7494-3D1BCD4B7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481" y="1297019"/>
            <a:ext cx="6848355" cy="4887211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906598BC-606D-3B24-F992-8A4E00DD4D59}"/>
              </a:ext>
            </a:extLst>
          </p:cNvPr>
          <p:cNvSpPr txBox="1"/>
          <p:nvPr/>
        </p:nvSpPr>
        <p:spPr>
          <a:xfrm>
            <a:off x="4840706" y="6284515"/>
            <a:ext cx="4213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100" dirty="0">
                <a:hlinkClick r:id="rId3"/>
              </a:rPr>
              <a:t>https://github.com/andreluizbvs/PLAD?tab=readme-ov-file</a:t>
            </a:r>
            <a:endParaRPr lang="nl-BE" sz="1100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54F0EA06-DDC1-980B-5CCD-DF16EEB17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94" y="2108583"/>
            <a:ext cx="3762879" cy="915043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964D4F6D-1C2A-6369-BA5F-063B1605B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94" y="4220110"/>
            <a:ext cx="3762879" cy="155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90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D1C6-EC0B-1833-07E9-D0D47789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9" y="34290"/>
            <a:ext cx="6816743" cy="482241"/>
          </a:xfrm>
        </p:spPr>
        <p:txBody>
          <a:bodyPr/>
          <a:lstStyle/>
          <a:p>
            <a:r>
              <a:rPr lang="nl-BE" dirty="0" err="1">
                <a:solidFill>
                  <a:schemeClr val="bg1"/>
                </a:solidFill>
              </a:rPr>
              <a:t>Final</a:t>
            </a:r>
            <a:r>
              <a:rPr lang="nl-BE" dirty="0">
                <a:solidFill>
                  <a:schemeClr val="bg1"/>
                </a:solidFill>
              </a:rPr>
              <a:t> Evaluation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201E58DC-5A6B-5503-FDDF-D830DD7D5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840" y="1734381"/>
            <a:ext cx="5459704" cy="2857075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77C167C2-9169-541F-79C2-65EF0E25BF34}"/>
              </a:ext>
            </a:extLst>
          </p:cNvPr>
          <p:cNvSpPr txBox="1"/>
          <p:nvPr/>
        </p:nvSpPr>
        <p:spPr>
          <a:xfrm>
            <a:off x="8182130" y="1229071"/>
            <a:ext cx="2088713" cy="3847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nl-BE" sz="1900" b="1" dirty="0" err="1">
                <a:solidFill>
                  <a:srgbClr val="0D0D0D"/>
                </a:solidFill>
                <a:latin typeface="Söhne"/>
              </a:rPr>
              <a:t>Loss</a:t>
            </a:r>
            <a:r>
              <a:rPr lang="nl-BE" sz="1900" b="1" dirty="0">
                <a:solidFill>
                  <a:srgbClr val="0D0D0D"/>
                </a:solidFill>
                <a:latin typeface="Söhne"/>
              </a:rPr>
              <a:t> curve Training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D45ECE35-726C-C74E-3DBC-337D33EDF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93" y="3950095"/>
            <a:ext cx="5481469" cy="2538253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A0F37EC8-DC8B-7346-151C-CA5F0A6C9045}"/>
              </a:ext>
            </a:extLst>
          </p:cNvPr>
          <p:cNvSpPr txBox="1"/>
          <p:nvPr/>
        </p:nvSpPr>
        <p:spPr>
          <a:xfrm>
            <a:off x="1588379" y="3429000"/>
            <a:ext cx="2523640" cy="3847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nl-BE" sz="1900" b="1" dirty="0" err="1">
                <a:solidFill>
                  <a:srgbClr val="0D0D0D"/>
                </a:solidFill>
                <a:latin typeface="Söhne"/>
              </a:rPr>
              <a:t>Evolution</a:t>
            </a:r>
            <a:r>
              <a:rPr lang="nl-BE" sz="1900" b="1" dirty="0">
                <a:solidFill>
                  <a:srgbClr val="0D0D0D"/>
                </a:solidFill>
                <a:latin typeface="Söhne"/>
              </a:rPr>
              <a:t> Learning </a:t>
            </a:r>
            <a:r>
              <a:rPr lang="nl-BE" sz="1900" b="1" dirty="0" err="1">
                <a:solidFill>
                  <a:srgbClr val="0D0D0D"/>
                </a:solidFill>
                <a:latin typeface="Söhne"/>
              </a:rPr>
              <a:t>rate</a:t>
            </a:r>
            <a:endParaRPr lang="nl-BE" sz="1900" b="1" dirty="0">
              <a:solidFill>
                <a:srgbClr val="0D0D0D"/>
              </a:solidFill>
              <a:latin typeface="Söhne"/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D12A1D99-B9F9-6F7A-6AF6-8C4D6193F4B6}"/>
              </a:ext>
            </a:extLst>
          </p:cNvPr>
          <p:cNvSpPr txBox="1"/>
          <p:nvPr/>
        </p:nvSpPr>
        <p:spPr>
          <a:xfrm>
            <a:off x="2576523" y="1302289"/>
            <a:ext cx="3339638" cy="18620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1900" b="1" dirty="0" err="1">
                <a:solidFill>
                  <a:srgbClr val="0D0D0D"/>
                </a:solidFill>
                <a:latin typeface="Söhne"/>
              </a:rPr>
              <a:t>Some</a:t>
            </a:r>
            <a:r>
              <a:rPr lang="nl-BE" sz="1900" b="1" dirty="0">
                <a:solidFill>
                  <a:srgbClr val="0D0D0D"/>
                </a:solidFill>
                <a:latin typeface="Söhne"/>
              </a:rPr>
              <a:t> </a:t>
            </a:r>
            <a:r>
              <a:rPr lang="nl-BE" sz="1900" b="1" dirty="0" err="1">
                <a:solidFill>
                  <a:srgbClr val="0D0D0D"/>
                </a:solidFill>
                <a:latin typeface="Söhne"/>
              </a:rPr>
              <a:t>Figures</a:t>
            </a:r>
            <a:endParaRPr lang="nl-BE" sz="1900" b="1" dirty="0">
              <a:solidFill>
                <a:srgbClr val="0D0D0D"/>
              </a:solidFill>
              <a:latin typeface="Söhne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BE" sz="1900" dirty="0">
                <a:solidFill>
                  <a:srgbClr val="0D0D0D"/>
                </a:solidFill>
                <a:latin typeface="Söhne"/>
              </a:rPr>
              <a:t>+/- 100 patches (512x512)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BE" sz="1900" dirty="0">
                <a:solidFill>
                  <a:srgbClr val="0D0D0D"/>
                </a:solidFill>
                <a:latin typeface="Söhne"/>
              </a:rPr>
              <a:t>+/- 300 </a:t>
            </a:r>
            <a:r>
              <a:rPr lang="nl-BE" sz="1900" dirty="0" err="1">
                <a:solidFill>
                  <a:srgbClr val="0D0D0D"/>
                </a:solidFill>
                <a:latin typeface="Söhne"/>
              </a:rPr>
              <a:t>bounding</a:t>
            </a:r>
            <a:r>
              <a:rPr lang="nl-BE" sz="1900" dirty="0">
                <a:solidFill>
                  <a:srgbClr val="0D0D0D"/>
                </a:solidFill>
                <a:latin typeface="Söhne"/>
              </a:rPr>
              <a:t> </a:t>
            </a:r>
            <a:r>
              <a:rPr lang="nl-BE" sz="1900" dirty="0" err="1">
                <a:solidFill>
                  <a:srgbClr val="0D0D0D"/>
                </a:solidFill>
                <a:latin typeface="Söhne"/>
              </a:rPr>
              <a:t>boxes</a:t>
            </a:r>
            <a:endParaRPr lang="nl-BE" sz="1900" dirty="0">
              <a:solidFill>
                <a:srgbClr val="0D0D0D"/>
              </a:solidFill>
              <a:latin typeface="Söhne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BE" sz="1900" dirty="0" err="1">
                <a:solidFill>
                  <a:srgbClr val="0D0D0D"/>
                </a:solidFill>
                <a:latin typeface="Söhne"/>
              </a:rPr>
              <a:t>Stabilization</a:t>
            </a:r>
            <a:r>
              <a:rPr lang="nl-BE" sz="1900" dirty="0">
                <a:solidFill>
                  <a:srgbClr val="0D0D0D"/>
                </a:solidFill>
                <a:latin typeface="Söhne"/>
              </a:rPr>
              <a:t> </a:t>
            </a:r>
            <a:r>
              <a:rPr lang="nl-BE" sz="1900" dirty="0" err="1">
                <a:solidFill>
                  <a:srgbClr val="0D0D0D"/>
                </a:solidFill>
                <a:latin typeface="Söhne"/>
              </a:rPr>
              <a:t>after</a:t>
            </a:r>
            <a:r>
              <a:rPr lang="nl-BE" sz="1900" dirty="0">
                <a:solidFill>
                  <a:srgbClr val="0D0D0D"/>
                </a:solidFill>
                <a:latin typeface="Söhne"/>
              </a:rPr>
              <a:t> 5 </a:t>
            </a:r>
            <a:r>
              <a:rPr lang="nl-BE" sz="1900" dirty="0" err="1">
                <a:solidFill>
                  <a:srgbClr val="0D0D0D"/>
                </a:solidFill>
                <a:latin typeface="Söhne"/>
              </a:rPr>
              <a:t>epochs</a:t>
            </a:r>
            <a:endParaRPr lang="nl-BE" sz="1900" dirty="0">
              <a:solidFill>
                <a:srgbClr val="0D0D0D"/>
              </a:solidFill>
              <a:latin typeface="Söhne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l-BE" sz="1900" dirty="0" err="1">
                <a:solidFill>
                  <a:srgbClr val="0D0D0D"/>
                </a:solidFill>
                <a:latin typeface="Söhne"/>
              </a:rPr>
              <a:t>Initial</a:t>
            </a:r>
            <a:r>
              <a:rPr lang="nl-BE" sz="1900" dirty="0">
                <a:solidFill>
                  <a:srgbClr val="0D0D0D"/>
                </a:solidFill>
                <a:latin typeface="Söhne"/>
              </a:rPr>
              <a:t> </a:t>
            </a:r>
            <a:r>
              <a:rPr lang="nl-BE" sz="1900" dirty="0" err="1">
                <a:solidFill>
                  <a:srgbClr val="0D0D0D"/>
                </a:solidFill>
                <a:latin typeface="Söhne"/>
              </a:rPr>
              <a:t>learning</a:t>
            </a:r>
            <a:r>
              <a:rPr lang="nl-BE" sz="1900" dirty="0">
                <a:solidFill>
                  <a:srgbClr val="0D0D0D"/>
                </a:solidFill>
                <a:latin typeface="Söhne"/>
              </a:rPr>
              <a:t> </a:t>
            </a:r>
            <a:r>
              <a:rPr lang="nl-BE" sz="1900" dirty="0" err="1">
                <a:solidFill>
                  <a:srgbClr val="0D0D0D"/>
                </a:solidFill>
                <a:latin typeface="Söhne"/>
              </a:rPr>
              <a:t>rate</a:t>
            </a:r>
            <a:r>
              <a:rPr lang="nl-BE" sz="1900" dirty="0">
                <a:solidFill>
                  <a:srgbClr val="0D0D0D"/>
                </a:solidFill>
                <a:latin typeface="Söhne"/>
              </a:rPr>
              <a:t>: 0.005</a:t>
            </a:r>
          </a:p>
        </p:txBody>
      </p:sp>
    </p:spTree>
    <p:extLst>
      <p:ext uri="{BB962C8B-B14F-4D97-AF65-F5344CB8AC3E}">
        <p14:creationId xmlns:p14="http://schemas.microsoft.com/office/powerpoint/2010/main" val="305954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D1C6-EC0B-1833-07E9-D0D47789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9" y="34290"/>
            <a:ext cx="6816743" cy="482241"/>
          </a:xfrm>
        </p:spPr>
        <p:txBody>
          <a:bodyPr/>
          <a:lstStyle/>
          <a:p>
            <a:r>
              <a:rPr lang="en-BE" dirty="0">
                <a:solidFill>
                  <a:schemeClr val="bg1"/>
                </a:solidFill>
              </a:rPr>
              <a:t>   </a:t>
            </a:r>
            <a:r>
              <a:rPr lang="nl-BE" dirty="0" err="1">
                <a:solidFill>
                  <a:schemeClr val="bg1"/>
                </a:solidFill>
              </a:rPr>
              <a:t>Final</a:t>
            </a:r>
            <a:r>
              <a:rPr lang="nl-BE" dirty="0">
                <a:solidFill>
                  <a:schemeClr val="bg1"/>
                </a:solidFill>
              </a:rPr>
              <a:t> Evaluation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577B4978-3158-C438-7576-02BEDAE33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725" y="826524"/>
            <a:ext cx="2141406" cy="5662151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AF74C7D3-163D-6FA1-7E23-310D35E8D270}"/>
              </a:ext>
            </a:extLst>
          </p:cNvPr>
          <p:cNvSpPr txBox="1"/>
          <p:nvPr/>
        </p:nvSpPr>
        <p:spPr>
          <a:xfrm>
            <a:off x="8306415" y="331865"/>
            <a:ext cx="348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Illustration</a:t>
            </a:r>
            <a:r>
              <a:rPr lang="nl-BE" dirty="0"/>
              <a:t>: </a:t>
            </a:r>
            <a:r>
              <a:rPr lang="nl-BE" dirty="0" err="1"/>
              <a:t>photo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test set</a:t>
            </a:r>
          </a:p>
        </p:txBody>
      </p:sp>
      <p:graphicFrame>
        <p:nvGraphicFramePr>
          <p:cNvPr id="19" name="Tabel 18">
            <a:extLst>
              <a:ext uri="{FF2B5EF4-FFF2-40B4-BE49-F238E27FC236}">
                <a16:creationId xmlns:a16="http://schemas.microsoft.com/office/drawing/2014/main" id="{2A9307E9-92DC-0EB3-0887-8D407003891A}"/>
              </a:ext>
            </a:extLst>
          </p:cNvPr>
          <p:cNvGraphicFramePr>
            <a:graphicFrameLocks noGrp="1"/>
          </p:cNvGraphicFramePr>
          <p:nvPr/>
        </p:nvGraphicFramePr>
        <p:xfrm>
          <a:off x="398164" y="1761732"/>
          <a:ext cx="8128000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8083592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256265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397941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85887300"/>
                    </a:ext>
                  </a:extLst>
                </a:gridCol>
              </a:tblGrid>
              <a:tr h="285142">
                <a:tc>
                  <a:txBody>
                    <a:bodyPr/>
                    <a:lstStyle/>
                    <a:p>
                      <a:r>
                        <a:rPr lang="nl-BE" sz="1400" dirty="0"/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 err="1"/>
                        <a:t>IoU</a:t>
                      </a:r>
                      <a:endParaRPr lang="nl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825319"/>
                  </a:ext>
                </a:extLst>
              </a:tr>
              <a:tr h="285142">
                <a:tc>
                  <a:txBody>
                    <a:bodyPr/>
                    <a:lstStyle/>
                    <a:p>
                      <a:r>
                        <a:rPr lang="nl-BE" sz="1400" dirty="0" err="1"/>
                        <a:t>Average</a:t>
                      </a:r>
                      <a:r>
                        <a:rPr lang="nl-BE" sz="1400" dirty="0"/>
                        <a:t> 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0.50:0.95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 err="1"/>
                        <a:t>All</a:t>
                      </a:r>
                      <a:endParaRPr lang="nl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0.255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767731"/>
                  </a:ext>
                </a:extLst>
              </a:tr>
              <a:tr h="285142">
                <a:tc>
                  <a:txBody>
                    <a:bodyPr/>
                    <a:lstStyle/>
                    <a:p>
                      <a:r>
                        <a:rPr lang="nl-BE" sz="1400" dirty="0" err="1">
                          <a:highlight>
                            <a:srgbClr val="FFFF00"/>
                          </a:highlight>
                        </a:rPr>
                        <a:t>Average</a:t>
                      </a:r>
                      <a:r>
                        <a:rPr lang="nl-BE" sz="1400" dirty="0">
                          <a:highlight>
                            <a:srgbClr val="FFFF00"/>
                          </a:highlight>
                        </a:rPr>
                        <a:t> 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>
                          <a:highlight>
                            <a:srgbClr val="FFFF00"/>
                          </a:highlight>
                        </a:rPr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 err="1">
                          <a:highlight>
                            <a:srgbClr val="FFFF00"/>
                          </a:highlight>
                        </a:rPr>
                        <a:t>All</a:t>
                      </a:r>
                      <a:endParaRPr lang="nl-BE" sz="14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>
                          <a:highlight>
                            <a:srgbClr val="FFFF00"/>
                          </a:highlight>
                        </a:rPr>
                        <a:t>0.619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940565"/>
                  </a:ext>
                </a:extLst>
              </a:tr>
              <a:tr h="285142">
                <a:tc>
                  <a:txBody>
                    <a:bodyPr/>
                    <a:lstStyle/>
                    <a:p>
                      <a:r>
                        <a:rPr lang="nl-BE" sz="1400" dirty="0" err="1"/>
                        <a:t>Average</a:t>
                      </a:r>
                      <a:r>
                        <a:rPr lang="nl-BE" sz="1400" dirty="0"/>
                        <a:t> 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 err="1"/>
                        <a:t>All</a:t>
                      </a:r>
                      <a:endParaRPr lang="nl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0.128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361622"/>
                  </a:ext>
                </a:extLst>
              </a:tr>
              <a:tr h="285142">
                <a:tc>
                  <a:txBody>
                    <a:bodyPr/>
                    <a:lstStyle/>
                    <a:p>
                      <a:r>
                        <a:rPr lang="nl-BE" sz="1400" dirty="0" err="1"/>
                        <a:t>Average</a:t>
                      </a:r>
                      <a:r>
                        <a:rPr lang="nl-BE" sz="1400" dirty="0"/>
                        <a:t> 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0.50:0.95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0.243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223286"/>
                  </a:ext>
                </a:extLst>
              </a:tr>
              <a:tr h="285142">
                <a:tc>
                  <a:txBody>
                    <a:bodyPr/>
                    <a:lstStyle/>
                    <a:p>
                      <a:r>
                        <a:rPr lang="nl-BE" sz="1400" dirty="0" err="1"/>
                        <a:t>Average</a:t>
                      </a:r>
                      <a:r>
                        <a:rPr lang="nl-BE" sz="1400" dirty="0"/>
                        <a:t> 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0.50:0.95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0.268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126062"/>
                  </a:ext>
                </a:extLst>
              </a:tr>
              <a:tr h="285142">
                <a:tc>
                  <a:txBody>
                    <a:bodyPr/>
                    <a:lstStyle/>
                    <a:p>
                      <a:r>
                        <a:rPr lang="nl-BE" sz="1400" dirty="0" err="1"/>
                        <a:t>Average</a:t>
                      </a:r>
                      <a:r>
                        <a:rPr lang="nl-BE" sz="1400" dirty="0"/>
                        <a:t> 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0.50:0.95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0.291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993979"/>
                  </a:ext>
                </a:extLst>
              </a:tr>
              <a:tr h="285142">
                <a:tc>
                  <a:txBody>
                    <a:bodyPr/>
                    <a:lstStyle/>
                    <a:p>
                      <a:r>
                        <a:rPr lang="nl-BE" sz="1400" dirty="0" err="1"/>
                        <a:t>Average</a:t>
                      </a:r>
                      <a:r>
                        <a:rPr lang="nl-BE" sz="1400" dirty="0"/>
                        <a:t> </a:t>
                      </a:r>
                      <a:r>
                        <a:rPr lang="nl-BE" sz="1400" dirty="0" err="1"/>
                        <a:t>Recall</a:t>
                      </a:r>
                      <a:endParaRPr lang="nl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0.50:0.95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 err="1"/>
                        <a:t>All</a:t>
                      </a:r>
                      <a:endParaRPr lang="nl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0.145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743372"/>
                  </a:ext>
                </a:extLst>
              </a:tr>
              <a:tr h="285142">
                <a:tc>
                  <a:txBody>
                    <a:bodyPr/>
                    <a:lstStyle/>
                    <a:p>
                      <a:r>
                        <a:rPr lang="nl-BE" sz="1400" dirty="0" err="1"/>
                        <a:t>Average</a:t>
                      </a:r>
                      <a:r>
                        <a:rPr lang="nl-BE" sz="1400" dirty="0"/>
                        <a:t> </a:t>
                      </a:r>
                      <a:r>
                        <a:rPr lang="nl-BE" sz="1400" dirty="0" err="1"/>
                        <a:t>Recall</a:t>
                      </a:r>
                      <a:endParaRPr lang="nl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0.50:0.95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 err="1"/>
                        <a:t>All</a:t>
                      </a:r>
                      <a:endParaRPr lang="nl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0.372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446846"/>
                  </a:ext>
                </a:extLst>
              </a:tr>
              <a:tr h="285142">
                <a:tc>
                  <a:txBody>
                    <a:bodyPr/>
                    <a:lstStyle/>
                    <a:p>
                      <a:r>
                        <a:rPr lang="nl-BE" sz="1400" dirty="0" err="1"/>
                        <a:t>Average</a:t>
                      </a:r>
                      <a:r>
                        <a:rPr lang="nl-BE" sz="1400" dirty="0"/>
                        <a:t> </a:t>
                      </a:r>
                      <a:r>
                        <a:rPr lang="nl-BE" sz="1400" dirty="0" err="1"/>
                        <a:t>Recall</a:t>
                      </a:r>
                      <a:endParaRPr lang="nl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0.50:0.95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 err="1"/>
                        <a:t>All</a:t>
                      </a:r>
                      <a:endParaRPr lang="nl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0.379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062724"/>
                  </a:ext>
                </a:extLst>
              </a:tr>
              <a:tr h="285142">
                <a:tc>
                  <a:txBody>
                    <a:bodyPr/>
                    <a:lstStyle/>
                    <a:p>
                      <a:r>
                        <a:rPr lang="nl-BE" sz="1400" dirty="0" err="1"/>
                        <a:t>Average</a:t>
                      </a:r>
                      <a:r>
                        <a:rPr lang="nl-BE" sz="1400" dirty="0"/>
                        <a:t> </a:t>
                      </a:r>
                      <a:r>
                        <a:rPr lang="nl-BE" sz="1400" dirty="0" err="1"/>
                        <a:t>Recall</a:t>
                      </a:r>
                      <a:endParaRPr lang="nl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0.50:0.95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0.342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478860"/>
                  </a:ext>
                </a:extLst>
              </a:tr>
              <a:tr h="285142">
                <a:tc>
                  <a:txBody>
                    <a:bodyPr/>
                    <a:lstStyle/>
                    <a:p>
                      <a:r>
                        <a:rPr lang="nl-BE" sz="1400" dirty="0" err="1"/>
                        <a:t>Average</a:t>
                      </a:r>
                      <a:r>
                        <a:rPr lang="nl-BE" sz="1400" dirty="0"/>
                        <a:t> </a:t>
                      </a:r>
                      <a:r>
                        <a:rPr lang="nl-BE" sz="1400" dirty="0" err="1"/>
                        <a:t>Recall</a:t>
                      </a:r>
                      <a:endParaRPr lang="nl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0.50:0.95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0.391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476303"/>
                  </a:ext>
                </a:extLst>
              </a:tr>
              <a:tr h="285142">
                <a:tc>
                  <a:txBody>
                    <a:bodyPr/>
                    <a:lstStyle/>
                    <a:p>
                      <a:r>
                        <a:rPr lang="nl-BE" sz="1400" dirty="0" err="1"/>
                        <a:t>Average</a:t>
                      </a:r>
                      <a:r>
                        <a:rPr lang="nl-BE" sz="1400" dirty="0"/>
                        <a:t> </a:t>
                      </a:r>
                      <a:r>
                        <a:rPr lang="nl-BE" sz="1400" dirty="0" err="1"/>
                        <a:t>Recall</a:t>
                      </a:r>
                      <a:endParaRPr lang="nl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0.50:0.95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400" dirty="0"/>
                        <a:t>0.388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185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756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D1C6-EC0B-1833-07E9-D0D47789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9" y="34290"/>
            <a:ext cx="6816743" cy="482241"/>
          </a:xfrm>
        </p:spPr>
        <p:txBody>
          <a:bodyPr/>
          <a:lstStyle/>
          <a:p>
            <a:r>
              <a:rPr lang="nl-BE" dirty="0" err="1">
                <a:solidFill>
                  <a:schemeClr val="bg1"/>
                </a:solidFill>
              </a:rPr>
              <a:t>alternative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models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23F4B1-5732-D9B2-8669-BA77EDC1CF15}"/>
              </a:ext>
            </a:extLst>
          </p:cNvPr>
          <p:cNvSpPr txBox="1">
            <a:spLocks/>
          </p:cNvSpPr>
          <p:nvPr/>
        </p:nvSpPr>
        <p:spPr>
          <a:xfrm>
            <a:off x="505056" y="1650229"/>
            <a:ext cx="7071744" cy="45099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OWLv2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Model Type: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OWLv2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Architecture: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Transformer-based backbone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Zero-shot text-conditioned object detection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 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Multi-modal backbone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: uses CLIP (Contrastive Language-Image Pre-training) with a 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Söhne"/>
              </a:rPr>
              <a:t>ViT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-like Transformer for visual features and a causal language model for text features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Key features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Can detect objects in images without manually annotated bounding boxes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Can use text queries to detect specific objects</a:t>
            </a:r>
          </a:p>
          <a:p>
            <a:pPr algn="l"/>
            <a:b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r>
              <a:rPr lang="en-US" sz="16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GPT4o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ui-sans-serif"/>
              </a:rPr>
              <a:t>Multimodal AI model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ui-sans-serif"/>
              </a:rPr>
              <a:t> that can comprehend text, image, video, and audio inputs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ui-sans-serif"/>
              </a:rPr>
              <a:t>Advanced image recognition capabilities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ui-sans-serif"/>
              </a:rPr>
              <a:t> enable object detection</a:t>
            </a:r>
            <a:endParaRPr lang="en-US" sz="16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5" name="Afbeelding 4" descr="Afbeelding met toren, gebouw, hemel, pyloon&#10;&#10;Automatisch gegenereerde beschrijving">
            <a:extLst>
              <a:ext uri="{FF2B5EF4-FFF2-40B4-BE49-F238E27FC236}">
                <a16:creationId xmlns:a16="http://schemas.microsoft.com/office/drawing/2014/main" id="{F155B625-4579-8EAC-2EF6-3D13AC894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482" y="0"/>
            <a:ext cx="4426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73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D1C6-EC0B-1833-07E9-D0D47789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9" y="34290"/>
            <a:ext cx="6816743" cy="482241"/>
          </a:xfrm>
        </p:spPr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7. Demo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C85C2C2-078A-CA3A-196F-5EB97E232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245" y="765437"/>
            <a:ext cx="8695678" cy="58219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1013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1DEAE-25A3-E02D-0F51-D23973300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388188"/>
            <a:ext cx="4323035" cy="652296"/>
          </a:xfrm>
        </p:spPr>
        <p:txBody>
          <a:bodyPr/>
          <a:lstStyle/>
          <a:p>
            <a:r>
              <a:rPr lang="en-BE" dirty="0"/>
              <a:t>Agenda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86EEC-423D-3D24-5D7A-79CF5CC7E8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98929" y="1376357"/>
            <a:ext cx="3515639" cy="412363"/>
          </a:xfrm>
        </p:spPr>
        <p:txBody>
          <a:bodyPr/>
          <a:lstStyle/>
          <a:p>
            <a:r>
              <a:rPr lang="nl-BE" sz="2400" dirty="0">
                <a:solidFill>
                  <a:schemeClr val="bg1"/>
                </a:solidFill>
              </a:rPr>
              <a:t>Business Understanding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DA4C09-D81D-C18B-1A6B-EB2B5E4566A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98930" y="2956794"/>
            <a:ext cx="3521406" cy="412363"/>
          </a:xfrm>
        </p:spPr>
        <p:txBody>
          <a:bodyPr/>
          <a:lstStyle/>
          <a:p>
            <a:r>
              <a:rPr lang="nl-NL" sz="2400" dirty="0">
                <a:solidFill>
                  <a:schemeClr val="bg1"/>
                </a:solidFill>
              </a:rPr>
              <a:t>M</a:t>
            </a:r>
            <a:r>
              <a:rPr lang="nl-BE" sz="2400" dirty="0" err="1">
                <a:solidFill>
                  <a:schemeClr val="bg1"/>
                </a:solidFill>
              </a:rPr>
              <a:t>odeling</a:t>
            </a:r>
            <a:endParaRPr lang="nl-BE" sz="2400" dirty="0">
              <a:solidFill>
                <a:schemeClr val="bg1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5D0B30-4215-F148-10E9-AEC5324FD3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8930" y="3464681"/>
            <a:ext cx="3521406" cy="412363"/>
          </a:xfrm>
        </p:spPr>
        <p:txBody>
          <a:bodyPr/>
          <a:lstStyle/>
          <a:p>
            <a:r>
              <a:rPr lang="nl-BE" sz="2400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BC83B36-2D53-F524-5F1E-E130764F2EB2}"/>
              </a:ext>
            </a:extLst>
          </p:cNvPr>
          <p:cNvSpPr txBox="1">
            <a:spLocks/>
          </p:cNvSpPr>
          <p:nvPr/>
        </p:nvSpPr>
        <p:spPr>
          <a:xfrm>
            <a:off x="598929" y="1928664"/>
            <a:ext cx="3521406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 baseline="0">
                <a:solidFill>
                  <a:srgbClr val="0070AD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02AD6DD-80BC-67A7-A256-8BFDCE3B3AC6}"/>
              </a:ext>
            </a:extLst>
          </p:cNvPr>
          <p:cNvSpPr txBox="1">
            <a:spLocks/>
          </p:cNvSpPr>
          <p:nvPr/>
        </p:nvSpPr>
        <p:spPr>
          <a:xfrm>
            <a:off x="598930" y="3965080"/>
            <a:ext cx="3521406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 baseline="0">
                <a:solidFill>
                  <a:srgbClr val="0070AD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3041C658-B7F5-446E-90B0-F9EB524BAA6F}"/>
              </a:ext>
            </a:extLst>
          </p:cNvPr>
          <p:cNvSpPr txBox="1">
            <a:spLocks/>
          </p:cNvSpPr>
          <p:nvPr/>
        </p:nvSpPr>
        <p:spPr>
          <a:xfrm>
            <a:off x="598930" y="4415495"/>
            <a:ext cx="3521406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 baseline="0">
                <a:solidFill>
                  <a:srgbClr val="0070AD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 err="1">
                <a:solidFill>
                  <a:schemeClr val="bg1"/>
                </a:solidFill>
              </a:rPr>
              <a:t>Alternative</a:t>
            </a:r>
            <a:r>
              <a:rPr lang="nl-BE" sz="2400" dirty="0">
                <a:solidFill>
                  <a:schemeClr val="bg1"/>
                </a:solidFill>
              </a:rPr>
              <a:t> </a:t>
            </a:r>
            <a:r>
              <a:rPr lang="nl-BE" sz="2400" dirty="0" err="1">
                <a:solidFill>
                  <a:schemeClr val="bg1"/>
                </a:solidFill>
              </a:rPr>
              <a:t>Models</a:t>
            </a:r>
            <a:endParaRPr lang="nl-BE" sz="2400" dirty="0">
              <a:solidFill>
                <a:schemeClr val="bg1"/>
              </a:solidFill>
            </a:endParaRPr>
          </a:p>
        </p:txBody>
      </p:sp>
      <p:pic>
        <p:nvPicPr>
          <p:cNvPr id="16" name="Afbeelding 15" descr="Afbeelding met toren, gebouw, hemel, pyloon&#10;&#10;Automatisch gegenereerde beschrijving">
            <a:extLst>
              <a:ext uri="{FF2B5EF4-FFF2-40B4-BE49-F238E27FC236}">
                <a16:creationId xmlns:a16="http://schemas.microsoft.com/office/drawing/2014/main" id="{D5152613-65D1-1F8F-B30B-A1301DD69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8" y="0"/>
            <a:ext cx="7464152" cy="6858000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6D04583-262E-757A-F15C-92D442CC69DA}"/>
              </a:ext>
            </a:extLst>
          </p:cNvPr>
          <p:cNvSpPr txBox="1">
            <a:spLocks/>
          </p:cNvSpPr>
          <p:nvPr/>
        </p:nvSpPr>
        <p:spPr>
          <a:xfrm>
            <a:off x="598929" y="2442729"/>
            <a:ext cx="3521406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 baseline="0">
                <a:solidFill>
                  <a:srgbClr val="0070AD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>
                <a:solidFill>
                  <a:schemeClr val="bg1"/>
                </a:solidFill>
              </a:rPr>
              <a:t>Data </a:t>
            </a:r>
            <a:r>
              <a:rPr lang="nl-BE" sz="2400" dirty="0" err="1">
                <a:solidFill>
                  <a:schemeClr val="bg1"/>
                </a:solidFill>
              </a:rPr>
              <a:t>Preparation</a:t>
            </a:r>
            <a:endParaRPr lang="nl-BE" sz="2400" dirty="0">
              <a:solidFill>
                <a:schemeClr val="bg1"/>
              </a:solidFill>
            </a:endParaRP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CA83D95A-5CB6-007F-13E6-B5B715163117}"/>
              </a:ext>
            </a:extLst>
          </p:cNvPr>
          <p:cNvSpPr txBox="1">
            <a:spLocks/>
          </p:cNvSpPr>
          <p:nvPr/>
        </p:nvSpPr>
        <p:spPr>
          <a:xfrm>
            <a:off x="593162" y="4920427"/>
            <a:ext cx="3521406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 baseline="0">
                <a:solidFill>
                  <a:srgbClr val="0070AD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 err="1">
                <a:solidFill>
                  <a:schemeClr val="bg1"/>
                </a:solidFill>
              </a:rPr>
              <a:t>Lessons</a:t>
            </a:r>
            <a:r>
              <a:rPr lang="nl-BE" sz="2400" dirty="0">
                <a:solidFill>
                  <a:schemeClr val="bg1"/>
                </a:solidFill>
              </a:rPr>
              <a:t> </a:t>
            </a:r>
            <a:r>
              <a:rPr lang="nl-BE" sz="2400" dirty="0" err="1">
                <a:solidFill>
                  <a:schemeClr val="bg1"/>
                </a:solidFill>
              </a:rPr>
              <a:t>Learned</a:t>
            </a:r>
            <a:endParaRPr lang="nl-BE" sz="2400" dirty="0">
              <a:solidFill>
                <a:schemeClr val="bg1"/>
              </a:solidFill>
            </a:endParaRP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03905E00-2428-98FC-6383-C436253564C3}"/>
              </a:ext>
            </a:extLst>
          </p:cNvPr>
          <p:cNvSpPr txBox="1">
            <a:spLocks/>
          </p:cNvSpPr>
          <p:nvPr/>
        </p:nvSpPr>
        <p:spPr>
          <a:xfrm>
            <a:off x="593162" y="5426353"/>
            <a:ext cx="3521406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 baseline="0">
                <a:solidFill>
                  <a:srgbClr val="0070AD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4968693C-C827-BF01-837F-32DFF265B82C}"/>
              </a:ext>
            </a:extLst>
          </p:cNvPr>
          <p:cNvSpPr txBox="1">
            <a:spLocks/>
          </p:cNvSpPr>
          <p:nvPr/>
        </p:nvSpPr>
        <p:spPr>
          <a:xfrm>
            <a:off x="593162" y="5893319"/>
            <a:ext cx="3521406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 baseline="0">
                <a:solidFill>
                  <a:srgbClr val="0070AD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 err="1">
                <a:solidFill>
                  <a:schemeClr val="bg1"/>
                </a:solidFill>
              </a:rPr>
              <a:t>Literature</a:t>
            </a:r>
            <a:r>
              <a:rPr lang="nl-BE" sz="2400" dirty="0">
                <a:solidFill>
                  <a:schemeClr val="bg1"/>
                </a:solidFill>
              </a:rPr>
              <a:t> </a:t>
            </a:r>
            <a:r>
              <a:rPr lang="nl-BE" sz="2400" dirty="0" err="1">
                <a:solidFill>
                  <a:schemeClr val="bg1"/>
                </a:solidFill>
              </a:rPr>
              <a:t>Study</a:t>
            </a:r>
            <a:endParaRPr lang="nl-BE" sz="2400" dirty="0">
              <a:solidFill>
                <a:schemeClr val="bg1"/>
              </a:solidFill>
            </a:endParaRPr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323E16AC-7237-43D3-3719-8A279C760047}"/>
              </a:ext>
            </a:extLst>
          </p:cNvPr>
          <p:cNvSpPr/>
          <p:nvPr/>
        </p:nvSpPr>
        <p:spPr>
          <a:xfrm>
            <a:off x="495050" y="4420362"/>
            <a:ext cx="3842334" cy="453284"/>
          </a:xfrm>
          <a:prstGeom prst="roundRect">
            <a:avLst/>
          </a:prstGeom>
          <a:solidFill>
            <a:srgbClr val="EED9F9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600" dirty="0" err="1"/>
          </a:p>
        </p:txBody>
      </p:sp>
    </p:spTree>
    <p:extLst>
      <p:ext uri="{BB962C8B-B14F-4D97-AF65-F5344CB8AC3E}">
        <p14:creationId xmlns:p14="http://schemas.microsoft.com/office/powerpoint/2010/main" val="2664476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D1C6-EC0B-1833-07E9-D0D47789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9" y="34290"/>
            <a:ext cx="6816743" cy="482241"/>
          </a:xfrm>
        </p:spPr>
        <p:txBody>
          <a:bodyPr/>
          <a:lstStyle/>
          <a:p>
            <a:r>
              <a:rPr lang="nl-BE" dirty="0" err="1">
                <a:solidFill>
                  <a:schemeClr val="bg1"/>
                </a:solidFill>
              </a:rPr>
              <a:t>alternative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models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23F4B1-5732-D9B2-8669-BA77EDC1CF15}"/>
              </a:ext>
            </a:extLst>
          </p:cNvPr>
          <p:cNvSpPr txBox="1">
            <a:spLocks/>
          </p:cNvSpPr>
          <p:nvPr/>
        </p:nvSpPr>
        <p:spPr>
          <a:xfrm>
            <a:off x="505056" y="1650229"/>
            <a:ext cx="7071744" cy="45099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SAM: state of the art SEGMENTATION model</a:t>
            </a:r>
          </a:p>
          <a:p>
            <a:pPr algn="l"/>
            <a:r>
              <a:rPr lang="nl-BE" sz="1200" dirty="0">
                <a:hlinkClick r:id="rId2"/>
              </a:rPr>
              <a:t>https://replicate.com/idea-research/</a:t>
            </a:r>
            <a:r>
              <a:rPr lang="nl-BE" sz="1400" dirty="0">
                <a:hlinkClick r:id="rId2"/>
              </a:rPr>
              <a:t>ram-grounded-sam</a:t>
            </a:r>
            <a:endParaRPr lang="nl-BE" sz="1400" dirty="0"/>
          </a:p>
          <a:p>
            <a:pPr algn="l"/>
            <a:endParaRPr lang="nl-BE" sz="1400" b="1" i="0" u="sng" dirty="0">
              <a:effectLst/>
              <a:highlight>
                <a:srgbClr val="FFFFFF"/>
              </a:highlight>
              <a:latin typeface="Söhne"/>
            </a:endParaRPr>
          </a:p>
          <a:p>
            <a:pPr algn="l"/>
            <a:endParaRPr lang="en-US" sz="1600" b="1" u="sng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algn="l"/>
            <a:endParaRPr lang="en-US" sz="1600" b="1" i="0" u="sng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r>
              <a:rPr lang="en-US" sz="16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CLASSIFICATION: plan B </a:t>
            </a:r>
          </a:p>
          <a:p>
            <a:pPr algn="l"/>
            <a:endParaRPr lang="en-US" sz="1600" b="1" i="0" u="sng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endParaRPr lang="en-US" sz="16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383EEDC-3153-4BCB-9B7C-77C48E8FF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562" y="951137"/>
            <a:ext cx="2816838" cy="225868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B9FF732-21AE-4EC9-B0A2-BF21152CD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306" y="951137"/>
            <a:ext cx="2691565" cy="2258680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F9050A44-C87E-4D82-B6D9-9DE4CB027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678" y="6260556"/>
            <a:ext cx="5688333" cy="464144"/>
          </a:xfrm>
          <a:prstGeom prst="rect">
            <a:avLst/>
          </a:prstGeom>
        </p:spPr>
      </p:pic>
      <p:sp>
        <p:nvSpPr>
          <p:cNvPr id="25" name="Tekstvak 24">
            <a:extLst>
              <a:ext uri="{FF2B5EF4-FFF2-40B4-BE49-F238E27FC236}">
                <a16:creationId xmlns:a16="http://schemas.microsoft.com/office/drawing/2014/main" id="{02642683-0499-47F3-A24E-318A40558F69}"/>
              </a:ext>
            </a:extLst>
          </p:cNvPr>
          <p:cNvSpPr txBox="1"/>
          <p:nvPr/>
        </p:nvSpPr>
        <p:spPr>
          <a:xfrm>
            <a:off x="10986831" y="5056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791C901E-8FAA-400C-BCD4-B1270D498DC7}"/>
              </a:ext>
            </a:extLst>
          </p:cNvPr>
          <p:cNvSpPr txBox="1"/>
          <p:nvPr/>
        </p:nvSpPr>
        <p:spPr>
          <a:xfrm>
            <a:off x="10986831" y="57060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30" name="Afbeelding 29">
            <a:extLst>
              <a:ext uri="{FF2B5EF4-FFF2-40B4-BE49-F238E27FC236}">
                <a16:creationId xmlns:a16="http://schemas.microsoft.com/office/drawing/2014/main" id="{A5E8207B-A9A4-4361-956C-FEA2B5D187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29" y="5169367"/>
            <a:ext cx="2667494" cy="146348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BDBD552-E30D-4E39-AE92-E48E38BCD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3997" y="3395369"/>
            <a:ext cx="7379874" cy="3322749"/>
          </a:xfrm>
          <a:prstGeom prst="rect">
            <a:avLst/>
          </a:prstGeom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A3C3F53D-E59F-4B05-8A30-A3B57D3C3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6566" y="5018075"/>
            <a:ext cx="2015385" cy="173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85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D1C6-EC0B-1833-07E9-D0D47789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9" y="34290"/>
            <a:ext cx="6816743" cy="454321"/>
          </a:xfrm>
        </p:spPr>
        <p:txBody>
          <a:bodyPr/>
          <a:lstStyle/>
          <a:p>
            <a:r>
              <a:rPr lang="en-BE" dirty="0">
                <a:solidFill>
                  <a:schemeClr val="bg1"/>
                </a:solidFill>
              </a:rPr>
              <a:t>  </a:t>
            </a:r>
            <a:r>
              <a:rPr lang="nl-NL" dirty="0" err="1">
                <a:solidFill>
                  <a:schemeClr val="bg1"/>
                </a:solidFill>
              </a:rPr>
              <a:t>Lessons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LEarned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12EB888-04ED-F6AD-6120-836C73F452D6}"/>
              </a:ext>
            </a:extLst>
          </p:cNvPr>
          <p:cNvSpPr txBox="1">
            <a:spLocks/>
          </p:cNvSpPr>
          <p:nvPr/>
        </p:nvSpPr>
        <p:spPr>
          <a:xfrm>
            <a:off x="340645" y="2141621"/>
            <a:ext cx="6012029" cy="37004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 quality is everything, </a:t>
            </a: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garbage in is garbage out</a:t>
            </a:r>
            <a:br>
              <a:rPr lang="en-US" sz="16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en-US" sz="16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Bounding boxes need to be precise and accurate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Once you have a good model, it can be trained on several datasets</a:t>
            </a:r>
            <a:b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</a:br>
            <a:endParaRPr lang="en-US" sz="1600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There are many studies / papers on internet on similar subjects</a:t>
            </a:r>
            <a:b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</a:b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0" lvl="1" indent="0">
              <a:buNone/>
            </a:pPr>
            <a:endParaRPr lang="en-US" dirty="0"/>
          </a:p>
          <a:p>
            <a:pPr lvl="1"/>
            <a:endParaRPr lang="nl-BE" dirty="0"/>
          </a:p>
        </p:txBody>
      </p:sp>
      <p:pic>
        <p:nvPicPr>
          <p:cNvPr id="7" name="Afbeelding 6" descr="Afbeelding met toren, gebouw, pyloon, hemel&#10;&#10;Automatisch gegenereerde beschrijving">
            <a:extLst>
              <a:ext uri="{FF2B5EF4-FFF2-40B4-BE49-F238E27FC236}">
                <a16:creationId xmlns:a16="http://schemas.microsoft.com/office/drawing/2014/main" id="{2CEF4E0F-7E05-3C2F-4BC9-5D97751C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20" y="-446336"/>
            <a:ext cx="4373880" cy="886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67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D1C6-EC0B-1833-07E9-D0D47789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9" y="34290"/>
            <a:ext cx="6816743" cy="454321"/>
          </a:xfrm>
        </p:spPr>
        <p:txBody>
          <a:bodyPr/>
          <a:lstStyle/>
          <a:p>
            <a:r>
              <a:rPr lang="en-BE" dirty="0">
                <a:solidFill>
                  <a:schemeClr val="bg1"/>
                </a:solidFill>
              </a:rPr>
              <a:t>  </a:t>
            </a:r>
            <a:r>
              <a:rPr lang="nl-NL" dirty="0">
                <a:solidFill>
                  <a:schemeClr val="bg1"/>
                </a:solidFill>
              </a:rPr>
              <a:t>Next Steps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12EB888-04ED-F6AD-6120-836C73F452D6}"/>
              </a:ext>
            </a:extLst>
          </p:cNvPr>
          <p:cNvSpPr txBox="1">
            <a:spLocks/>
          </p:cNvSpPr>
          <p:nvPr/>
        </p:nvSpPr>
        <p:spPr>
          <a:xfrm>
            <a:off x="340645" y="1616763"/>
            <a:ext cx="7353550" cy="502151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Further fine-tuning and hyperparameter optimization</a:t>
            </a:r>
            <a:b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Integration with maintenance decision support systems</a:t>
            </a:r>
            <a:b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FFFFFF"/>
                </a:highlight>
                <a:latin typeface="Söhne"/>
              </a:rPr>
              <a:t>Continuous improvement based on feedback and additional data</a:t>
            </a:r>
            <a:br>
              <a:rPr lang="en-US" sz="1600" dirty="0">
                <a:highlight>
                  <a:srgbClr val="FFFFFF"/>
                </a:highlight>
                <a:latin typeface="Söhne"/>
              </a:rPr>
            </a:br>
            <a:endParaRPr lang="en-US" sz="1600" dirty="0">
              <a:highlight>
                <a:srgbClr val="FFFFFF"/>
              </a:highlight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FFFFFF"/>
                </a:highlight>
                <a:latin typeface="Söhne"/>
              </a:rPr>
              <a:t>Use of a segmentation model (drawback: labeling is labor intensive)</a:t>
            </a:r>
            <a:endParaRPr lang="en-US" sz="1600" b="0" i="0" dirty="0">
              <a:effectLst/>
              <a:highlight>
                <a:srgbClr val="FFFFFF"/>
              </a:highlight>
              <a:latin typeface="Söhne"/>
            </a:endParaRPr>
          </a:p>
          <a:p>
            <a:pPr marL="342900" indent="-342900">
              <a:buChar char="•"/>
            </a:pPr>
            <a:endParaRPr lang="en-US" sz="1600" dirty="0">
              <a:solidFill>
                <a:srgbClr val="FF0000"/>
              </a:solidFill>
              <a:highlight>
                <a:srgbClr val="FFFFFF"/>
              </a:highlight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FFFFFF"/>
                </a:highlight>
                <a:latin typeface="Söhne"/>
              </a:rPr>
              <a:t>Testing of black-box models using a test set (GPT-4, CLIP, …) for a specific </a:t>
            </a:r>
            <a:r>
              <a:rPr lang="en-US" sz="1600" dirty="0" err="1">
                <a:highlight>
                  <a:srgbClr val="FFFFFF"/>
                </a:highlight>
                <a:latin typeface="Söhne"/>
              </a:rPr>
              <a:t>IoU</a:t>
            </a:r>
            <a:r>
              <a:rPr lang="en-US" sz="1600" dirty="0">
                <a:highlight>
                  <a:srgbClr val="FFFFFF"/>
                </a:highlight>
                <a:latin typeface="Söhne"/>
              </a:rPr>
              <a:t> (0.5)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highlight>
                <a:srgbClr val="FFFFFF"/>
              </a:highlight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FFFFFF"/>
                </a:highlight>
                <a:latin typeface="Söhne"/>
              </a:rPr>
              <a:t>Use of more fine-grained rust classification, unhealthy object detection (</a:t>
            </a:r>
            <a:r>
              <a:rPr lang="en-US" sz="1600" dirty="0" err="1">
                <a:highlight>
                  <a:srgbClr val="FFFFFF"/>
                </a:highlight>
                <a:latin typeface="Söhne"/>
              </a:rPr>
              <a:t>eg.</a:t>
            </a:r>
            <a:r>
              <a:rPr lang="en-US" sz="1600" dirty="0">
                <a:highlight>
                  <a:srgbClr val="FFFFFF"/>
                </a:highlight>
                <a:latin typeface="Söhne"/>
              </a:rPr>
              <a:t> isolator with missing components, 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highlight>
                <a:srgbClr val="FFFFFF"/>
              </a:highlight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FFFFFF"/>
                </a:highlight>
                <a:latin typeface="Söhne"/>
              </a:rPr>
              <a:t>Use of more diverse dataset (e.g. different backgrounds) and further application of data augmentation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highlight>
                <a:srgbClr val="FFFFFF"/>
              </a:highlight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highlight>
                <a:srgbClr val="FFFFFF"/>
              </a:highlight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highlight>
                <a:srgbClr val="FFFFFF"/>
              </a:highlight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highlight>
                <a:srgbClr val="FFFFFF"/>
              </a:highlight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highlight>
                <a:srgbClr val="FFFFFF"/>
              </a:highlight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7" name="Afbeelding 6" descr="Afbeelding met toren, gebouw, pyloon, hemel&#10;&#10;Automatisch gegenereerde beschrijving">
            <a:extLst>
              <a:ext uri="{FF2B5EF4-FFF2-40B4-BE49-F238E27FC236}">
                <a16:creationId xmlns:a16="http://schemas.microsoft.com/office/drawing/2014/main" id="{2CEF4E0F-7E05-3C2F-4BC9-5D97751C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20" y="-446336"/>
            <a:ext cx="4373880" cy="886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78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D1C6-EC0B-1833-07E9-D0D47789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9" y="34290"/>
            <a:ext cx="6816743" cy="454321"/>
          </a:xfrm>
        </p:spPr>
        <p:txBody>
          <a:bodyPr/>
          <a:lstStyle/>
          <a:p>
            <a:r>
              <a:rPr lang="en-BE" dirty="0">
                <a:solidFill>
                  <a:schemeClr val="bg1"/>
                </a:solidFill>
              </a:rPr>
              <a:t>  </a:t>
            </a:r>
            <a:r>
              <a:rPr lang="nl-NL" dirty="0">
                <a:solidFill>
                  <a:schemeClr val="bg1"/>
                </a:solidFill>
              </a:rPr>
              <a:t>Literature Study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12EB888-04ED-F6AD-6120-836C73F452D6}"/>
              </a:ext>
            </a:extLst>
          </p:cNvPr>
          <p:cNvSpPr txBox="1">
            <a:spLocks/>
          </p:cNvSpPr>
          <p:nvPr/>
        </p:nvSpPr>
        <p:spPr>
          <a:xfrm>
            <a:off x="340645" y="1616763"/>
            <a:ext cx="7353550" cy="42252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0" lvl="1" indent="0">
              <a:buNone/>
            </a:pPr>
            <a:endParaRPr lang="en-US" dirty="0"/>
          </a:p>
          <a:p>
            <a:pPr lvl="1"/>
            <a:endParaRPr lang="nl-BE" dirty="0"/>
          </a:p>
        </p:txBody>
      </p:sp>
      <p:pic>
        <p:nvPicPr>
          <p:cNvPr id="7" name="Afbeelding 6" descr="Afbeelding met toren, gebouw, pyloon, hemel&#10;&#10;Automatisch gegenereerde beschrijving">
            <a:extLst>
              <a:ext uri="{FF2B5EF4-FFF2-40B4-BE49-F238E27FC236}">
                <a16:creationId xmlns:a16="http://schemas.microsoft.com/office/drawing/2014/main" id="{2CEF4E0F-7E05-3C2F-4BC9-5D97751C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20" y="-446336"/>
            <a:ext cx="4373880" cy="886439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8D99A756-F262-41FE-A6A0-AC70E85CB6B6}"/>
              </a:ext>
            </a:extLst>
          </p:cNvPr>
          <p:cNvSpPr txBox="1"/>
          <p:nvPr/>
        </p:nvSpPr>
        <p:spPr>
          <a:xfrm>
            <a:off x="572045" y="1464363"/>
            <a:ext cx="712214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sz="1600" b="1" dirty="0">
                <a:solidFill>
                  <a:srgbClr val="0D0D0D"/>
                </a:solidFill>
                <a:latin typeface="Söhne"/>
              </a:rPr>
              <a:t>A comparison of Deep Learning techniques for Corrosion Detection </a:t>
            </a:r>
            <a:r>
              <a:rPr lang="en-US" sz="1600" dirty="0">
                <a:solidFill>
                  <a:srgbClr val="0D0D0D"/>
                </a:solidFill>
                <a:latin typeface="Söhne"/>
              </a:rPr>
              <a:t>(Tom Bolton, Julian Bass and Tarek Gaber) (</a:t>
            </a:r>
            <a:r>
              <a:rPr lang="en-US" sz="1600" dirty="0">
                <a:solidFill>
                  <a:srgbClr val="0D0D0D"/>
                </a:solidFill>
                <a:latin typeface="Söhne"/>
                <a:hlinkClick r:id="rId3"/>
              </a:rPr>
              <a:t>https://link.springer.com/chapter/10,1007/978-3-031-20601-6_18</a:t>
            </a:r>
            <a:r>
              <a:rPr lang="en-US" sz="1600" dirty="0">
                <a:solidFill>
                  <a:srgbClr val="0D0D0D"/>
                </a:solidFill>
                <a:latin typeface="Söhne"/>
              </a:rPr>
              <a:t>) </a:t>
            </a:r>
          </a:p>
          <a:p>
            <a:pPr algn="l"/>
            <a:r>
              <a:rPr lang="en-US" sz="1600" dirty="0">
                <a:solidFill>
                  <a:srgbClr val="0D0D0D"/>
                </a:solidFill>
                <a:latin typeface="Söhne"/>
              </a:rPr>
              <a:t>       Huge amount of data needed plus oracle </a:t>
            </a:r>
          </a:p>
          <a:p>
            <a:pPr algn="l"/>
            <a:r>
              <a:rPr lang="en-US" sz="1600" dirty="0">
                <a:solidFill>
                  <a:srgbClr val="0D0D0D"/>
                </a:solidFill>
                <a:latin typeface="Söhne"/>
              </a:rPr>
              <a:t>       Redefines the problem as a classification problem of images - 4 classes</a:t>
            </a:r>
          </a:p>
          <a:p>
            <a:pPr algn="l"/>
            <a:r>
              <a:rPr lang="en-US" sz="1600" dirty="0">
                <a:solidFill>
                  <a:srgbClr val="0D0D0D"/>
                </a:solidFill>
                <a:latin typeface="Söhne"/>
              </a:rPr>
              <a:t>       ResNet and transfer learning come to promising results with LR of 0,0001. </a:t>
            </a:r>
          </a:p>
          <a:p>
            <a:pPr algn="l"/>
            <a:r>
              <a:rPr lang="en-US" sz="1600" dirty="0">
                <a:solidFill>
                  <a:srgbClr val="0D0D0D"/>
                </a:solidFill>
                <a:latin typeface="Söhne"/>
              </a:rPr>
              <a:t>       Precision, recall and F1 are 0,98. Adam optimizer. </a:t>
            </a:r>
          </a:p>
          <a:p>
            <a:pPr algn="l"/>
            <a:endParaRPr lang="en-US" sz="1400" dirty="0">
              <a:solidFill>
                <a:srgbClr val="0D0D0D"/>
              </a:solidFill>
              <a:latin typeface="Söhne"/>
            </a:endParaRPr>
          </a:p>
          <a:p>
            <a:pPr marL="342900" indent="-342900">
              <a:buAutoNum type="arabicPeriod" startAt="2"/>
            </a:pPr>
            <a:r>
              <a:rPr lang="nl-BE" sz="1600" b="1" i="0" dirty="0">
                <a:solidFill>
                  <a:srgbClr val="1F2328"/>
                </a:solidFill>
                <a:effectLst/>
                <a:latin typeface="Söhne"/>
              </a:rPr>
              <a:t>Detection and evaluation method of transmission line defects based on deep learning. (</a:t>
            </a:r>
            <a:r>
              <a:rPr lang="nl-BE" sz="1600" b="1" dirty="0">
                <a:solidFill>
                  <a:srgbClr val="1F2328"/>
                </a:solidFill>
                <a:latin typeface="Söhne"/>
              </a:rPr>
              <a:t>Huagang Liang, Feb. 2020. IEEE access) </a:t>
            </a:r>
            <a:r>
              <a:rPr lang="nl-BE" sz="1600" b="1" i="0" dirty="0">
                <a:solidFill>
                  <a:srgbClr val="1F2328"/>
                </a:solidFill>
                <a:effectLst/>
                <a:latin typeface="Söhne"/>
              </a:rPr>
              <a:t>Faster R-CNN model</a:t>
            </a:r>
            <a:r>
              <a:rPr lang="nl-BE" sz="1600" i="0" dirty="0">
                <a:solidFill>
                  <a:srgbClr val="1F2328"/>
                </a:solidFill>
                <a:effectLst/>
                <a:latin typeface="Söhne"/>
              </a:rPr>
              <a:t> is used to detect 8 defects and </a:t>
            </a:r>
            <a:r>
              <a:rPr lang="nl-BE" sz="1600" i="0" dirty="0" err="1">
                <a:solidFill>
                  <a:srgbClr val="1F2328"/>
                </a:solidFill>
                <a:effectLst/>
                <a:latin typeface="Söhne"/>
              </a:rPr>
              <a:t>foreign</a:t>
            </a:r>
            <a:r>
              <a:rPr lang="nl-BE" sz="1600" i="0" dirty="0">
                <a:solidFill>
                  <a:srgbClr val="1F2328"/>
                </a:solidFill>
                <a:effectLst/>
                <a:latin typeface="Söhne"/>
              </a:rPr>
              <a:t> body. </a:t>
            </a:r>
            <a:r>
              <a:rPr lang="en-US" sz="1600" i="0" u="none" strike="noStrike" baseline="0" dirty="0">
                <a:solidFill>
                  <a:srgbClr val="000000"/>
                </a:solidFill>
                <a:latin typeface="Söhne"/>
                <a:cs typeface="Arial" panose="020B0604020202020204" pitchFamily="34" charset="0"/>
              </a:rPr>
              <a:t>(source: Wire_10 dataset (8000 images)).  Map reported is 91,1 % </a:t>
            </a:r>
          </a:p>
          <a:p>
            <a:pPr algn="l"/>
            <a:endParaRPr lang="en-US" sz="1400" dirty="0">
              <a:solidFill>
                <a:srgbClr val="0D0D0D"/>
              </a:solidFill>
              <a:latin typeface="Söhne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5BD0E2B8-1510-4417-A0E0-383E2BF49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445" y="4197835"/>
            <a:ext cx="4332719" cy="2529187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B33B6D26-97AD-4792-AECE-7EEF7714FACE}"/>
              </a:ext>
            </a:extLst>
          </p:cNvPr>
          <p:cNvSpPr txBox="1"/>
          <p:nvPr/>
        </p:nvSpPr>
        <p:spPr>
          <a:xfrm>
            <a:off x="860976" y="5824169"/>
            <a:ext cx="22285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000" dirty="0">
                <a:hlinkClick r:id="rId5"/>
              </a:rPr>
              <a:t>https://ieeexplore.ieee.org/document/9001041</a:t>
            </a:r>
            <a:endParaRPr lang="nl-BE" sz="1000" dirty="0"/>
          </a:p>
        </p:txBody>
      </p:sp>
    </p:spTree>
    <p:extLst>
      <p:ext uri="{BB962C8B-B14F-4D97-AF65-F5344CB8AC3E}">
        <p14:creationId xmlns:p14="http://schemas.microsoft.com/office/powerpoint/2010/main" val="43503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1DEAE-25A3-E02D-0F51-D23973300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388188"/>
            <a:ext cx="4323035" cy="652296"/>
          </a:xfrm>
        </p:spPr>
        <p:txBody>
          <a:bodyPr/>
          <a:lstStyle/>
          <a:p>
            <a:r>
              <a:rPr lang="en-BE" dirty="0"/>
              <a:t>Agenda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86EEC-423D-3D24-5D7A-79CF5CC7E8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98929" y="1376357"/>
            <a:ext cx="3515639" cy="412363"/>
          </a:xfrm>
        </p:spPr>
        <p:txBody>
          <a:bodyPr/>
          <a:lstStyle/>
          <a:p>
            <a:r>
              <a:rPr lang="nl-BE" sz="2400" dirty="0">
                <a:solidFill>
                  <a:schemeClr val="bg1"/>
                </a:solidFill>
              </a:rPr>
              <a:t>Business Understanding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DA4C09-D81D-C18B-1A6B-EB2B5E4566A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98930" y="2956794"/>
            <a:ext cx="3521406" cy="412363"/>
          </a:xfrm>
        </p:spPr>
        <p:txBody>
          <a:bodyPr/>
          <a:lstStyle/>
          <a:p>
            <a:r>
              <a:rPr lang="nl-NL" sz="2400" dirty="0">
                <a:solidFill>
                  <a:schemeClr val="bg1"/>
                </a:solidFill>
              </a:rPr>
              <a:t>M</a:t>
            </a:r>
            <a:r>
              <a:rPr lang="nl-BE" sz="2400" dirty="0" err="1">
                <a:solidFill>
                  <a:schemeClr val="bg1"/>
                </a:solidFill>
              </a:rPr>
              <a:t>odeling</a:t>
            </a:r>
            <a:endParaRPr lang="nl-BE" sz="2400" dirty="0">
              <a:solidFill>
                <a:schemeClr val="bg1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5D0B30-4215-F148-10E9-AEC5324FD3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8930" y="3464681"/>
            <a:ext cx="3521406" cy="412363"/>
          </a:xfrm>
        </p:spPr>
        <p:txBody>
          <a:bodyPr/>
          <a:lstStyle/>
          <a:p>
            <a:r>
              <a:rPr lang="nl-BE" sz="2400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BC83B36-2D53-F524-5F1E-E130764F2EB2}"/>
              </a:ext>
            </a:extLst>
          </p:cNvPr>
          <p:cNvSpPr txBox="1">
            <a:spLocks/>
          </p:cNvSpPr>
          <p:nvPr/>
        </p:nvSpPr>
        <p:spPr>
          <a:xfrm>
            <a:off x="598929" y="1928664"/>
            <a:ext cx="3521406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 baseline="0">
                <a:solidFill>
                  <a:srgbClr val="0070AD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02AD6DD-80BC-67A7-A256-8BFDCE3B3AC6}"/>
              </a:ext>
            </a:extLst>
          </p:cNvPr>
          <p:cNvSpPr txBox="1">
            <a:spLocks/>
          </p:cNvSpPr>
          <p:nvPr/>
        </p:nvSpPr>
        <p:spPr>
          <a:xfrm>
            <a:off x="598930" y="3965080"/>
            <a:ext cx="3521406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 baseline="0">
                <a:solidFill>
                  <a:srgbClr val="0070AD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3041C658-B7F5-446E-90B0-F9EB524BAA6F}"/>
              </a:ext>
            </a:extLst>
          </p:cNvPr>
          <p:cNvSpPr txBox="1">
            <a:spLocks/>
          </p:cNvSpPr>
          <p:nvPr/>
        </p:nvSpPr>
        <p:spPr>
          <a:xfrm>
            <a:off x="598930" y="4415495"/>
            <a:ext cx="3521406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 baseline="0">
                <a:solidFill>
                  <a:srgbClr val="0070AD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 err="1">
                <a:solidFill>
                  <a:schemeClr val="bg1"/>
                </a:solidFill>
              </a:rPr>
              <a:t>Alternative</a:t>
            </a:r>
            <a:r>
              <a:rPr lang="nl-BE" sz="2400" dirty="0">
                <a:solidFill>
                  <a:schemeClr val="bg1"/>
                </a:solidFill>
              </a:rPr>
              <a:t> </a:t>
            </a:r>
            <a:r>
              <a:rPr lang="nl-BE" sz="2400" dirty="0" err="1">
                <a:solidFill>
                  <a:schemeClr val="bg1"/>
                </a:solidFill>
              </a:rPr>
              <a:t>Models</a:t>
            </a:r>
            <a:endParaRPr lang="nl-BE" sz="2400" dirty="0">
              <a:solidFill>
                <a:schemeClr val="bg1"/>
              </a:solidFill>
            </a:endParaRPr>
          </a:p>
        </p:txBody>
      </p:sp>
      <p:pic>
        <p:nvPicPr>
          <p:cNvPr id="16" name="Afbeelding 15" descr="Afbeelding met toren, gebouw, hemel, pyloon&#10;&#10;Automatisch gegenereerde beschrijving">
            <a:extLst>
              <a:ext uri="{FF2B5EF4-FFF2-40B4-BE49-F238E27FC236}">
                <a16:creationId xmlns:a16="http://schemas.microsoft.com/office/drawing/2014/main" id="{D5152613-65D1-1F8F-B30B-A1301DD69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8" y="0"/>
            <a:ext cx="7464152" cy="6858000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6D04583-262E-757A-F15C-92D442CC69DA}"/>
              </a:ext>
            </a:extLst>
          </p:cNvPr>
          <p:cNvSpPr txBox="1">
            <a:spLocks/>
          </p:cNvSpPr>
          <p:nvPr/>
        </p:nvSpPr>
        <p:spPr>
          <a:xfrm>
            <a:off x="598929" y="2442729"/>
            <a:ext cx="3521406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 baseline="0">
                <a:solidFill>
                  <a:srgbClr val="0070AD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>
                <a:solidFill>
                  <a:schemeClr val="bg1"/>
                </a:solidFill>
              </a:rPr>
              <a:t>Data </a:t>
            </a:r>
            <a:r>
              <a:rPr lang="nl-BE" sz="2400" dirty="0" err="1">
                <a:solidFill>
                  <a:schemeClr val="bg1"/>
                </a:solidFill>
              </a:rPr>
              <a:t>Preparation</a:t>
            </a:r>
            <a:endParaRPr lang="nl-BE" sz="2400" dirty="0">
              <a:solidFill>
                <a:schemeClr val="bg1"/>
              </a:solidFill>
            </a:endParaRP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CA83D95A-5CB6-007F-13E6-B5B715163117}"/>
              </a:ext>
            </a:extLst>
          </p:cNvPr>
          <p:cNvSpPr txBox="1">
            <a:spLocks/>
          </p:cNvSpPr>
          <p:nvPr/>
        </p:nvSpPr>
        <p:spPr>
          <a:xfrm>
            <a:off x="593162" y="4920427"/>
            <a:ext cx="3521406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 baseline="0">
                <a:solidFill>
                  <a:srgbClr val="0070AD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 err="1">
                <a:solidFill>
                  <a:schemeClr val="bg1"/>
                </a:solidFill>
              </a:rPr>
              <a:t>Lessons</a:t>
            </a:r>
            <a:r>
              <a:rPr lang="nl-BE" sz="2400" dirty="0">
                <a:solidFill>
                  <a:schemeClr val="bg1"/>
                </a:solidFill>
              </a:rPr>
              <a:t> </a:t>
            </a:r>
            <a:r>
              <a:rPr lang="nl-BE" sz="2400" dirty="0" err="1">
                <a:solidFill>
                  <a:schemeClr val="bg1"/>
                </a:solidFill>
              </a:rPr>
              <a:t>Learned</a:t>
            </a:r>
            <a:endParaRPr lang="nl-BE" sz="2400" dirty="0">
              <a:solidFill>
                <a:schemeClr val="bg1"/>
              </a:solidFill>
            </a:endParaRP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03905E00-2428-98FC-6383-C436253564C3}"/>
              </a:ext>
            </a:extLst>
          </p:cNvPr>
          <p:cNvSpPr txBox="1">
            <a:spLocks/>
          </p:cNvSpPr>
          <p:nvPr/>
        </p:nvSpPr>
        <p:spPr>
          <a:xfrm>
            <a:off x="593162" y="5426353"/>
            <a:ext cx="3521406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 baseline="0">
                <a:solidFill>
                  <a:srgbClr val="0070AD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4968693C-C827-BF01-837F-32DFF265B82C}"/>
              </a:ext>
            </a:extLst>
          </p:cNvPr>
          <p:cNvSpPr txBox="1">
            <a:spLocks/>
          </p:cNvSpPr>
          <p:nvPr/>
        </p:nvSpPr>
        <p:spPr>
          <a:xfrm>
            <a:off x="593162" y="5893319"/>
            <a:ext cx="3521406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 baseline="0">
                <a:solidFill>
                  <a:srgbClr val="0070AD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 err="1">
                <a:solidFill>
                  <a:schemeClr val="bg1"/>
                </a:solidFill>
              </a:rPr>
              <a:t>Literature</a:t>
            </a:r>
            <a:r>
              <a:rPr lang="nl-BE" sz="2400" dirty="0">
                <a:solidFill>
                  <a:schemeClr val="bg1"/>
                </a:solidFill>
              </a:rPr>
              <a:t> </a:t>
            </a:r>
            <a:r>
              <a:rPr lang="nl-BE" sz="2400" dirty="0" err="1">
                <a:solidFill>
                  <a:schemeClr val="bg1"/>
                </a:solidFill>
              </a:rPr>
              <a:t>Study</a:t>
            </a:r>
            <a:endParaRPr lang="nl-BE" sz="2400" dirty="0">
              <a:solidFill>
                <a:schemeClr val="bg1"/>
              </a:solidFill>
            </a:endParaRPr>
          </a:p>
        </p:txBody>
      </p:sp>
      <p:sp>
        <p:nvSpPr>
          <p:cNvPr id="32" name="Rechthoek: afgeronde hoeken 31">
            <a:extLst>
              <a:ext uri="{FF2B5EF4-FFF2-40B4-BE49-F238E27FC236}">
                <a16:creationId xmlns:a16="http://schemas.microsoft.com/office/drawing/2014/main" id="{89398A90-93F9-4D8E-40E5-50E3ECE6679C}"/>
              </a:ext>
            </a:extLst>
          </p:cNvPr>
          <p:cNvSpPr/>
          <p:nvPr/>
        </p:nvSpPr>
        <p:spPr>
          <a:xfrm>
            <a:off x="404813" y="1362738"/>
            <a:ext cx="3842334" cy="453284"/>
          </a:xfrm>
          <a:prstGeom prst="roundRect">
            <a:avLst/>
          </a:prstGeom>
          <a:solidFill>
            <a:srgbClr val="EED9F9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600" dirty="0" err="1"/>
          </a:p>
        </p:txBody>
      </p:sp>
    </p:spTree>
    <p:extLst>
      <p:ext uri="{BB962C8B-B14F-4D97-AF65-F5344CB8AC3E}">
        <p14:creationId xmlns:p14="http://schemas.microsoft.com/office/powerpoint/2010/main" val="2202351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FC6FC8-79C4-1648-9E86-49D6D765C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1658E0-FCC4-9E86-C3FF-4C04B6EBD2EB}"/>
              </a:ext>
            </a:extLst>
          </p:cNvPr>
          <p:cNvSpPr/>
          <p:nvPr/>
        </p:nvSpPr>
        <p:spPr>
          <a:xfrm>
            <a:off x="2307525" y="-147854"/>
            <a:ext cx="1892961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BE" sz="413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sz="413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0398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D1C6-EC0B-1833-07E9-D0D47789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9" y="34290"/>
            <a:ext cx="6816743" cy="454321"/>
          </a:xfrm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Appendix PLAD dataset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12EB888-04ED-F6AD-6120-836C73F452D6}"/>
              </a:ext>
            </a:extLst>
          </p:cNvPr>
          <p:cNvSpPr txBox="1">
            <a:spLocks/>
          </p:cNvSpPr>
          <p:nvPr/>
        </p:nvSpPr>
        <p:spPr>
          <a:xfrm>
            <a:off x="340645" y="1616763"/>
            <a:ext cx="7353550" cy="42252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0" lvl="1" indent="0">
              <a:buNone/>
            </a:pPr>
            <a:endParaRPr lang="en-US" dirty="0"/>
          </a:p>
          <a:p>
            <a:pPr lvl="1"/>
            <a:endParaRPr lang="nl-BE" dirty="0"/>
          </a:p>
        </p:txBody>
      </p:sp>
      <p:pic>
        <p:nvPicPr>
          <p:cNvPr id="7" name="Afbeelding 6" descr="Afbeelding met toren, gebouw, pyloon, hemel&#10;&#10;Automatisch gegenereerde beschrijving">
            <a:extLst>
              <a:ext uri="{FF2B5EF4-FFF2-40B4-BE49-F238E27FC236}">
                <a16:creationId xmlns:a16="http://schemas.microsoft.com/office/drawing/2014/main" id="{2CEF4E0F-7E05-3C2F-4BC9-5D97751C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20" y="-446336"/>
            <a:ext cx="4373880" cy="886439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8D99A756-F262-41FE-A6A0-AC70E85CB6B6}"/>
              </a:ext>
            </a:extLst>
          </p:cNvPr>
          <p:cNvSpPr txBox="1"/>
          <p:nvPr/>
        </p:nvSpPr>
        <p:spPr>
          <a:xfrm>
            <a:off x="511887" y="1775016"/>
            <a:ext cx="7122149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@INPROCEEDINGS{vieiraesilva2021stn,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author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={{</a:t>
            </a: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Vieira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-e-Silva}, André Luiz </a:t>
            </a: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Buarque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and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de Castro Felix, </a:t>
            </a: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Heitor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and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de </a:t>
            </a: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Menezes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Chaves, </a:t>
            </a: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Thiago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and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Simões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, Francisco Paulo </a:t>
            </a: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Magalhães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and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Teichrieb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, Veronica </a:t>
            </a: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and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dos Santos, Michel </a:t>
            </a: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Mozinho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and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da Cunha Santiago, </a:t>
            </a: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Hemir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and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Sgotti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, Virginia </a:t>
            </a: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Adélia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Cordeiro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and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Neto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, </a:t>
            </a: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Henrique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Baptista </a:t>
            </a: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Duffles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Teixeira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Lott},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booktitle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={2021 34th SIBGRAPI Conference on Graphics, </a:t>
            </a: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Patterns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</a:t>
            </a: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and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Images (SIBGRAPI)}, 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title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={STN PLAD: A Dataset </a:t>
            </a: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for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Multi-</a:t>
            </a: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Size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Power Line Assets </a:t>
            </a: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Detection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in High-</a:t>
            </a: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Resolution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 UAV Images}, 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year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={2021}, 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pages={215-222}, </a:t>
            </a:r>
          </a:p>
          <a:p>
            <a:pPr marL="0" marR="0" indent="0" algn="l" rtl="0" fontAlgn="base">
              <a:spcBef>
                <a:spcPts val="0"/>
              </a:spcBef>
              <a:spcAft>
                <a:spcPts val="0"/>
              </a:spcAft>
            </a:pPr>
            <a:r>
              <a:rPr lang="nl-BE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doi</a:t>
            </a:r>
            <a:r>
              <a:rPr lang="nl-BE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={10.1109/SIBGRAPI54419.2021.00037}</a:t>
            </a:r>
          </a:p>
          <a:p>
            <a:pPr algn="l"/>
            <a:endParaRPr lang="en-US" sz="1400" dirty="0">
              <a:solidFill>
                <a:srgbClr val="0D0D0D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629391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D1C6-EC0B-1833-07E9-D0D47789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9" y="34290"/>
            <a:ext cx="6816743" cy="454321"/>
          </a:xfrm>
        </p:spPr>
        <p:txBody>
          <a:bodyPr/>
          <a:lstStyle/>
          <a:p>
            <a:r>
              <a:rPr lang="nl-BE" sz="2800" dirty="0">
                <a:solidFill>
                  <a:schemeClr val="bg1"/>
                </a:solidFill>
              </a:rPr>
              <a:t>Business </a:t>
            </a:r>
            <a:r>
              <a:rPr lang="nl-BE" sz="2800" dirty="0" err="1">
                <a:solidFill>
                  <a:schemeClr val="bg1"/>
                </a:solidFill>
              </a:rPr>
              <a:t>understanding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3A40C-529D-0E07-E77B-C62F06635B5F}"/>
              </a:ext>
            </a:extLst>
          </p:cNvPr>
          <p:cNvSpPr txBox="1"/>
          <p:nvPr/>
        </p:nvSpPr>
        <p:spPr>
          <a:xfrm>
            <a:off x="423562" y="1790123"/>
            <a:ext cx="69999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Objective: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Develop a computer vision model to detect rust or corrosion on drone-captured images of towers.</a:t>
            </a:r>
            <a:b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Goals: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Automate the detection of corrosion to improve maintenance efficiency.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Provide health index for each tower based on the severity of detected rust.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Enable data-driven decision-making for tower maintenance.</a:t>
            </a:r>
            <a:b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Business Needs: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Reduce manual inspection time and labor costs associated with tower maintenance.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Enhance the accuracy and reliability of corrosion detection.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Minimize maintenance costs by timely identifying towers that need repairs.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Improve safety by preventing structural failures due to undetected corrosion.</a:t>
            </a:r>
          </a:p>
        </p:txBody>
      </p:sp>
      <p:pic>
        <p:nvPicPr>
          <p:cNvPr id="4" name="Afbeelding 3" descr="Afbeelding met toren, gebouw, hemel, pyloon&#10;&#10;Automatisch gegenereerde beschrijving">
            <a:extLst>
              <a:ext uri="{FF2B5EF4-FFF2-40B4-BE49-F238E27FC236}">
                <a16:creationId xmlns:a16="http://schemas.microsoft.com/office/drawing/2014/main" id="{EA7E10AA-FE7E-F2F2-22ED-83F1480EA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482" y="0"/>
            <a:ext cx="4426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39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D1C6-EC0B-1833-07E9-D0D47789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9" y="34290"/>
            <a:ext cx="6816743" cy="454321"/>
          </a:xfrm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Data Understanding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12EB888-04ED-F6AD-6120-836C73F452D6}"/>
              </a:ext>
            </a:extLst>
          </p:cNvPr>
          <p:cNvSpPr txBox="1">
            <a:spLocks/>
          </p:cNvSpPr>
          <p:nvPr/>
        </p:nvSpPr>
        <p:spPr>
          <a:xfrm>
            <a:off x="340645" y="1616763"/>
            <a:ext cx="6012029" cy="42252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 Collection: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Source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High-resolution images captured by drones of various towers.</a:t>
            </a:r>
          </a:p>
          <a:p>
            <a:pPr algn="l"/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Types of Data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/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Image Data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Photos of towers showing varying levels of corrosion.</a:t>
            </a:r>
          </a:p>
          <a:p>
            <a:pPr marL="742950" lvl="1" indent="-285750"/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Metadata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Information about the images such as location, bounding boxes and labels.</a:t>
            </a:r>
          </a:p>
          <a:p>
            <a:pPr marL="457200" lvl="1" indent="0">
              <a:buNone/>
            </a:pPr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Volume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Large dataset comprising thousands of images collected from multiple inspections over time.</a:t>
            </a:r>
          </a:p>
          <a:p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0" lvl="1" indent="0">
              <a:buNone/>
            </a:pPr>
            <a:endParaRPr lang="en-US" dirty="0"/>
          </a:p>
          <a:p>
            <a:pPr lvl="1"/>
            <a:endParaRPr lang="nl-BE" dirty="0"/>
          </a:p>
        </p:txBody>
      </p:sp>
      <p:pic>
        <p:nvPicPr>
          <p:cNvPr id="7" name="Afbeelding 6" descr="Afbeelding met toren, gebouw, pyloon, hemel&#10;&#10;Automatisch gegenereerde beschrijving">
            <a:extLst>
              <a:ext uri="{FF2B5EF4-FFF2-40B4-BE49-F238E27FC236}">
                <a16:creationId xmlns:a16="http://schemas.microsoft.com/office/drawing/2014/main" id="{2CEF4E0F-7E05-3C2F-4BC9-5D97751C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20" y="-446336"/>
            <a:ext cx="4373880" cy="886439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D4E5CD3-A60F-73C5-75C1-83956ABAE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570" y="4397542"/>
            <a:ext cx="2916563" cy="242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90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D1C6-EC0B-1833-07E9-D0D47789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9" y="34290"/>
            <a:ext cx="6816743" cy="454321"/>
          </a:xfrm>
        </p:spPr>
        <p:txBody>
          <a:bodyPr/>
          <a:lstStyle/>
          <a:p>
            <a:r>
              <a:rPr lang="nl-BE" sz="2800" dirty="0">
                <a:solidFill>
                  <a:schemeClr val="bg1"/>
                </a:solidFill>
              </a:rPr>
              <a:t>Data </a:t>
            </a:r>
            <a:r>
              <a:rPr lang="nl-BE" sz="2800" dirty="0" err="1">
                <a:solidFill>
                  <a:schemeClr val="bg1"/>
                </a:solidFill>
              </a:rPr>
              <a:t>Preparation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3A40C-529D-0E07-E77B-C62F06635B5F}"/>
              </a:ext>
            </a:extLst>
          </p:cNvPr>
          <p:cNvSpPr txBox="1"/>
          <p:nvPr/>
        </p:nvSpPr>
        <p:spPr>
          <a:xfrm>
            <a:off x="376331" y="1519413"/>
            <a:ext cx="528452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 Labeling: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Initial Annotations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The images were initially annotated by an AI program from an external company. These annotations were found to be imprecise and not completely correct.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algn="l"/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endParaRPr lang="en-US" sz="1600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algn="l"/>
            <a:b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Manual Corrections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An asset manager from Elia was asked to manually correct the labels. However, this effort was still not sufficient to meet the required precision.</a:t>
            </a:r>
            <a:b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Final Labeling Process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Our team decided to label the annotations ourselves using Label Studio to ensure accuracy and consistency.</a:t>
            </a:r>
          </a:p>
        </p:txBody>
      </p:sp>
      <p:pic>
        <p:nvPicPr>
          <p:cNvPr id="4" name="Afbeelding 3" descr="Afbeelding met toren, gebouw, hemel, pyloon&#10;&#10;Automatisch gegenereerde beschrijving">
            <a:extLst>
              <a:ext uri="{FF2B5EF4-FFF2-40B4-BE49-F238E27FC236}">
                <a16:creationId xmlns:a16="http://schemas.microsoft.com/office/drawing/2014/main" id="{EA7E10AA-FE7E-F2F2-22ED-83F1480EA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482" y="0"/>
            <a:ext cx="4426196" cy="68580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87167167-1514-45AC-507F-C4B221404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43" y="2881562"/>
            <a:ext cx="1749840" cy="1450817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A134A1C-4C84-DA7C-5C2A-F30ADBB49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175" y="2881561"/>
            <a:ext cx="1608136" cy="1450818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B9C9AE8-27AC-18D0-52AC-51BBBFC4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703" y="2881559"/>
            <a:ext cx="1541495" cy="1450819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92FB7610-8C85-EC72-3E93-205B418AA37F}"/>
              </a:ext>
            </a:extLst>
          </p:cNvPr>
          <p:cNvSpPr/>
          <p:nvPr/>
        </p:nvSpPr>
        <p:spPr>
          <a:xfrm>
            <a:off x="4613393" y="3429000"/>
            <a:ext cx="927149" cy="228600"/>
          </a:xfrm>
          <a:prstGeom prst="rect">
            <a:avLst/>
          </a:prstGeom>
          <a:noFill/>
          <a:ln>
            <a:solidFill>
              <a:srgbClr val="FF304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600" dirty="0" err="1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04214720-3E3C-EA42-56CD-A928AB04AFB0}"/>
              </a:ext>
            </a:extLst>
          </p:cNvPr>
          <p:cNvSpPr/>
          <p:nvPr/>
        </p:nvSpPr>
        <p:spPr>
          <a:xfrm>
            <a:off x="3404292" y="3128210"/>
            <a:ext cx="193152" cy="1088857"/>
          </a:xfrm>
          <a:prstGeom prst="rect">
            <a:avLst/>
          </a:prstGeom>
          <a:noFill/>
          <a:ln>
            <a:solidFill>
              <a:srgbClr val="FF304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600" dirty="0" err="1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99FB449C-3A54-88CF-BE79-44A2D4BEA78C}"/>
              </a:ext>
            </a:extLst>
          </p:cNvPr>
          <p:cNvSpPr/>
          <p:nvPr/>
        </p:nvSpPr>
        <p:spPr>
          <a:xfrm>
            <a:off x="1410024" y="3200400"/>
            <a:ext cx="280413" cy="505326"/>
          </a:xfrm>
          <a:prstGeom prst="rect">
            <a:avLst/>
          </a:prstGeom>
          <a:noFill/>
          <a:ln>
            <a:solidFill>
              <a:srgbClr val="FF304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600" dirty="0" err="1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BBD52320-E2A0-23B2-60D0-4703B6EAFDB4}"/>
              </a:ext>
            </a:extLst>
          </p:cNvPr>
          <p:cNvSpPr/>
          <p:nvPr/>
        </p:nvSpPr>
        <p:spPr>
          <a:xfrm>
            <a:off x="1198840" y="3855991"/>
            <a:ext cx="280413" cy="338153"/>
          </a:xfrm>
          <a:prstGeom prst="rect">
            <a:avLst/>
          </a:prstGeom>
          <a:noFill/>
          <a:ln>
            <a:solidFill>
              <a:srgbClr val="FF304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 sz="1600" dirty="0" err="1"/>
          </a:p>
        </p:txBody>
      </p:sp>
    </p:spTree>
    <p:extLst>
      <p:ext uri="{BB962C8B-B14F-4D97-AF65-F5344CB8AC3E}">
        <p14:creationId xmlns:p14="http://schemas.microsoft.com/office/powerpoint/2010/main" val="4243311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D1C6-EC0B-1833-07E9-D0D47789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9" y="34290"/>
            <a:ext cx="6816743" cy="482241"/>
          </a:xfrm>
        </p:spPr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Data </a:t>
            </a:r>
            <a:r>
              <a:rPr lang="nl-BE" dirty="0" err="1">
                <a:solidFill>
                  <a:schemeClr val="bg1"/>
                </a:solidFill>
              </a:rPr>
              <a:t>Preparation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23F4B1-5732-D9B2-8669-BA77EDC1CF15}"/>
              </a:ext>
            </a:extLst>
          </p:cNvPr>
          <p:cNvSpPr txBox="1">
            <a:spLocks/>
          </p:cNvSpPr>
          <p:nvPr/>
        </p:nvSpPr>
        <p:spPr>
          <a:xfrm>
            <a:off x="385452" y="6004702"/>
            <a:ext cx="7071744" cy="3619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Demo: Label studio</a:t>
            </a:r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4" name="Afbeelding 3" descr="Afbeelding met toren, gebouw, pyloon, hemel&#10;&#10;Automatisch gegenereerde beschrijving">
            <a:extLst>
              <a:ext uri="{FF2B5EF4-FFF2-40B4-BE49-F238E27FC236}">
                <a16:creationId xmlns:a16="http://schemas.microsoft.com/office/drawing/2014/main" id="{DCE0C26C-098D-D150-233B-655484EE1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20" y="-446336"/>
            <a:ext cx="4373880" cy="886439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01692BC-F6A3-439C-7462-78B28666D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192" y="2079532"/>
            <a:ext cx="2024850" cy="3844941"/>
          </a:xfrm>
          <a:prstGeom prst="rect">
            <a:avLst/>
          </a:prstGeom>
        </p:spPr>
      </p:pic>
      <p:pic>
        <p:nvPicPr>
          <p:cNvPr id="11" name="Afbeelding 10" descr="Afbeelding met staal, ijzer, buitenshuis, brug&#10;&#10;Automatisch gegenereerde beschrijving">
            <a:extLst>
              <a:ext uri="{FF2B5EF4-FFF2-40B4-BE49-F238E27FC236}">
                <a16:creationId xmlns:a16="http://schemas.microsoft.com/office/drawing/2014/main" id="{84158873-FB09-E753-E150-94C870988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01" y="2064384"/>
            <a:ext cx="2719267" cy="2735517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7321B72-6ABD-0CD5-14F1-081900946F4B}"/>
              </a:ext>
            </a:extLst>
          </p:cNvPr>
          <p:cNvSpPr txBox="1"/>
          <p:nvPr/>
        </p:nvSpPr>
        <p:spPr>
          <a:xfrm>
            <a:off x="1018351" y="1584875"/>
            <a:ext cx="2513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Labeling by Asset Manager</a:t>
            </a:r>
          </a:p>
        </p:txBody>
      </p:sp>
      <p:pic>
        <p:nvPicPr>
          <p:cNvPr id="14" name="Afbeelding 13" descr="Afbeelding met gereedschap, rood&#10;&#10;Automatisch gegenereerde beschrijving">
            <a:extLst>
              <a:ext uri="{FF2B5EF4-FFF2-40B4-BE49-F238E27FC236}">
                <a16:creationId xmlns:a16="http://schemas.microsoft.com/office/drawing/2014/main" id="{0D42106B-87CC-6FFB-51C6-67DE889A8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050" y="3269185"/>
            <a:ext cx="2579845" cy="2569587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33814DFC-6198-F3DA-08B6-6B1AC30A810A}"/>
              </a:ext>
            </a:extLst>
          </p:cNvPr>
          <p:cNvSpPr txBox="1"/>
          <p:nvPr/>
        </p:nvSpPr>
        <p:spPr>
          <a:xfrm>
            <a:off x="5242208" y="1604791"/>
            <a:ext cx="2092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Labeling</a:t>
            </a:r>
            <a:r>
              <a:rPr lang="nl-BE" sz="16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Project Team</a:t>
            </a:r>
          </a:p>
        </p:txBody>
      </p:sp>
    </p:spTree>
    <p:extLst>
      <p:ext uri="{BB962C8B-B14F-4D97-AF65-F5344CB8AC3E}">
        <p14:creationId xmlns:p14="http://schemas.microsoft.com/office/powerpoint/2010/main" val="757445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1DEAE-25A3-E02D-0F51-D23973300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388188"/>
            <a:ext cx="4323035" cy="652296"/>
          </a:xfrm>
        </p:spPr>
        <p:txBody>
          <a:bodyPr/>
          <a:lstStyle/>
          <a:p>
            <a:r>
              <a:rPr lang="en-BE" dirty="0"/>
              <a:t>Agenda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86EEC-423D-3D24-5D7A-79CF5CC7E8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98929" y="1376357"/>
            <a:ext cx="3515639" cy="412363"/>
          </a:xfrm>
        </p:spPr>
        <p:txBody>
          <a:bodyPr/>
          <a:lstStyle/>
          <a:p>
            <a:r>
              <a:rPr lang="nl-BE" sz="2400" dirty="0">
                <a:solidFill>
                  <a:schemeClr val="bg1"/>
                </a:solidFill>
              </a:rPr>
              <a:t>Business Understanding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DA4C09-D81D-C18B-1A6B-EB2B5E4566A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98930" y="2956794"/>
            <a:ext cx="3521406" cy="412363"/>
          </a:xfrm>
        </p:spPr>
        <p:txBody>
          <a:bodyPr/>
          <a:lstStyle/>
          <a:p>
            <a:r>
              <a:rPr lang="nl-NL" sz="2400" dirty="0">
                <a:solidFill>
                  <a:schemeClr val="bg1"/>
                </a:solidFill>
              </a:rPr>
              <a:t>M</a:t>
            </a:r>
            <a:r>
              <a:rPr lang="nl-BE" sz="2400" dirty="0" err="1">
                <a:solidFill>
                  <a:schemeClr val="bg1"/>
                </a:solidFill>
              </a:rPr>
              <a:t>odeling</a:t>
            </a:r>
            <a:endParaRPr lang="nl-BE" sz="2400" dirty="0">
              <a:solidFill>
                <a:schemeClr val="bg1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5D0B30-4215-F148-10E9-AEC5324FD3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98930" y="3464681"/>
            <a:ext cx="3521406" cy="412363"/>
          </a:xfrm>
        </p:spPr>
        <p:txBody>
          <a:bodyPr/>
          <a:lstStyle/>
          <a:p>
            <a:r>
              <a:rPr lang="nl-BE" sz="2400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BC83B36-2D53-F524-5F1E-E130764F2EB2}"/>
              </a:ext>
            </a:extLst>
          </p:cNvPr>
          <p:cNvSpPr txBox="1">
            <a:spLocks/>
          </p:cNvSpPr>
          <p:nvPr/>
        </p:nvSpPr>
        <p:spPr>
          <a:xfrm>
            <a:off x="598929" y="1928664"/>
            <a:ext cx="3521406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 baseline="0">
                <a:solidFill>
                  <a:srgbClr val="0070AD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02AD6DD-80BC-67A7-A256-8BFDCE3B3AC6}"/>
              </a:ext>
            </a:extLst>
          </p:cNvPr>
          <p:cNvSpPr txBox="1">
            <a:spLocks/>
          </p:cNvSpPr>
          <p:nvPr/>
        </p:nvSpPr>
        <p:spPr>
          <a:xfrm>
            <a:off x="598930" y="3965080"/>
            <a:ext cx="3521406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 baseline="0">
                <a:solidFill>
                  <a:srgbClr val="0070AD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3041C658-B7F5-446E-90B0-F9EB524BAA6F}"/>
              </a:ext>
            </a:extLst>
          </p:cNvPr>
          <p:cNvSpPr txBox="1">
            <a:spLocks/>
          </p:cNvSpPr>
          <p:nvPr/>
        </p:nvSpPr>
        <p:spPr>
          <a:xfrm>
            <a:off x="598930" y="4415495"/>
            <a:ext cx="3521406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 baseline="0">
                <a:solidFill>
                  <a:srgbClr val="0070AD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 err="1">
                <a:solidFill>
                  <a:schemeClr val="bg1"/>
                </a:solidFill>
              </a:rPr>
              <a:t>Alternative</a:t>
            </a:r>
            <a:r>
              <a:rPr lang="nl-BE" sz="2400" dirty="0">
                <a:solidFill>
                  <a:schemeClr val="bg1"/>
                </a:solidFill>
              </a:rPr>
              <a:t> </a:t>
            </a:r>
            <a:r>
              <a:rPr lang="nl-BE" sz="2400" dirty="0" err="1">
                <a:solidFill>
                  <a:schemeClr val="bg1"/>
                </a:solidFill>
              </a:rPr>
              <a:t>Models</a:t>
            </a:r>
            <a:endParaRPr lang="nl-BE" sz="2400" dirty="0">
              <a:solidFill>
                <a:schemeClr val="bg1"/>
              </a:solidFill>
            </a:endParaRPr>
          </a:p>
        </p:txBody>
      </p:sp>
      <p:pic>
        <p:nvPicPr>
          <p:cNvPr id="16" name="Afbeelding 15" descr="Afbeelding met toren, gebouw, hemel, pyloon&#10;&#10;Automatisch gegenereerde beschrijving">
            <a:extLst>
              <a:ext uri="{FF2B5EF4-FFF2-40B4-BE49-F238E27FC236}">
                <a16:creationId xmlns:a16="http://schemas.microsoft.com/office/drawing/2014/main" id="{D5152613-65D1-1F8F-B30B-A1301DD69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8" y="0"/>
            <a:ext cx="7464152" cy="6858000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6D04583-262E-757A-F15C-92D442CC69DA}"/>
              </a:ext>
            </a:extLst>
          </p:cNvPr>
          <p:cNvSpPr txBox="1">
            <a:spLocks/>
          </p:cNvSpPr>
          <p:nvPr/>
        </p:nvSpPr>
        <p:spPr>
          <a:xfrm>
            <a:off x="598929" y="2442729"/>
            <a:ext cx="3521406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 baseline="0">
                <a:solidFill>
                  <a:srgbClr val="0070AD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>
                <a:solidFill>
                  <a:schemeClr val="bg1"/>
                </a:solidFill>
              </a:rPr>
              <a:t>Data </a:t>
            </a:r>
            <a:r>
              <a:rPr lang="nl-BE" sz="2400" dirty="0" err="1">
                <a:solidFill>
                  <a:schemeClr val="bg1"/>
                </a:solidFill>
              </a:rPr>
              <a:t>Preparation</a:t>
            </a:r>
            <a:endParaRPr lang="nl-BE" sz="2400" dirty="0">
              <a:solidFill>
                <a:schemeClr val="bg1"/>
              </a:solidFill>
            </a:endParaRP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CA83D95A-5CB6-007F-13E6-B5B715163117}"/>
              </a:ext>
            </a:extLst>
          </p:cNvPr>
          <p:cNvSpPr txBox="1">
            <a:spLocks/>
          </p:cNvSpPr>
          <p:nvPr/>
        </p:nvSpPr>
        <p:spPr>
          <a:xfrm>
            <a:off x="593162" y="4920427"/>
            <a:ext cx="3521406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 baseline="0">
                <a:solidFill>
                  <a:srgbClr val="0070AD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 err="1">
                <a:solidFill>
                  <a:schemeClr val="bg1"/>
                </a:solidFill>
              </a:rPr>
              <a:t>Lessons</a:t>
            </a:r>
            <a:r>
              <a:rPr lang="nl-BE" sz="2400" dirty="0">
                <a:solidFill>
                  <a:schemeClr val="bg1"/>
                </a:solidFill>
              </a:rPr>
              <a:t> </a:t>
            </a:r>
            <a:r>
              <a:rPr lang="nl-BE" sz="2400" dirty="0" err="1">
                <a:solidFill>
                  <a:schemeClr val="bg1"/>
                </a:solidFill>
              </a:rPr>
              <a:t>Learned</a:t>
            </a:r>
            <a:endParaRPr lang="nl-BE" sz="2400" dirty="0">
              <a:solidFill>
                <a:schemeClr val="bg1"/>
              </a:solidFill>
            </a:endParaRP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03905E00-2428-98FC-6383-C436253564C3}"/>
              </a:ext>
            </a:extLst>
          </p:cNvPr>
          <p:cNvSpPr txBox="1">
            <a:spLocks/>
          </p:cNvSpPr>
          <p:nvPr/>
        </p:nvSpPr>
        <p:spPr>
          <a:xfrm>
            <a:off x="593162" y="5426353"/>
            <a:ext cx="3521406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 baseline="0">
                <a:solidFill>
                  <a:srgbClr val="0070AD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4968693C-C827-BF01-837F-32DFF265B82C}"/>
              </a:ext>
            </a:extLst>
          </p:cNvPr>
          <p:cNvSpPr txBox="1">
            <a:spLocks/>
          </p:cNvSpPr>
          <p:nvPr/>
        </p:nvSpPr>
        <p:spPr>
          <a:xfrm>
            <a:off x="593162" y="5893319"/>
            <a:ext cx="3521406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 baseline="0">
                <a:solidFill>
                  <a:srgbClr val="0070AD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 err="1">
                <a:solidFill>
                  <a:schemeClr val="bg1"/>
                </a:solidFill>
              </a:rPr>
              <a:t>Literature</a:t>
            </a:r>
            <a:r>
              <a:rPr lang="nl-BE" sz="2400" dirty="0">
                <a:solidFill>
                  <a:schemeClr val="bg1"/>
                </a:solidFill>
              </a:rPr>
              <a:t> </a:t>
            </a:r>
            <a:r>
              <a:rPr lang="nl-BE" sz="2400" dirty="0" err="1">
                <a:solidFill>
                  <a:schemeClr val="bg1"/>
                </a:solidFill>
              </a:rPr>
              <a:t>Study</a:t>
            </a:r>
            <a:endParaRPr lang="nl-BE" sz="2400" dirty="0">
              <a:solidFill>
                <a:schemeClr val="bg1"/>
              </a:solidFill>
            </a:endParaRPr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323E16AC-7237-43D3-3719-8A279C760047}"/>
              </a:ext>
            </a:extLst>
          </p:cNvPr>
          <p:cNvSpPr/>
          <p:nvPr/>
        </p:nvSpPr>
        <p:spPr>
          <a:xfrm>
            <a:off x="404813" y="2956794"/>
            <a:ext cx="3842334" cy="453284"/>
          </a:xfrm>
          <a:prstGeom prst="roundRect">
            <a:avLst/>
          </a:prstGeom>
          <a:solidFill>
            <a:srgbClr val="EED9F9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600" dirty="0" err="1"/>
          </a:p>
        </p:txBody>
      </p:sp>
    </p:spTree>
    <p:extLst>
      <p:ext uri="{BB962C8B-B14F-4D97-AF65-F5344CB8AC3E}">
        <p14:creationId xmlns:p14="http://schemas.microsoft.com/office/powerpoint/2010/main" val="635479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D1C6-EC0B-1833-07E9-D0D47789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9" y="34290"/>
            <a:ext cx="6816743" cy="482241"/>
          </a:xfrm>
        </p:spPr>
        <p:txBody>
          <a:bodyPr/>
          <a:lstStyle/>
          <a:p>
            <a:r>
              <a:rPr lang="nl-BE" dirty="0" err="1">
                <a:solidFill>
                  <a:schemeClr val="bg1"/>
                </a:solidFill>
              </a:rPr>
              <a:t>Modeling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23F4B1-5732-D9B2-8669-BA77EDC1CF15}"/>
              </a:ext>
            </a:extLst>
          </p:cNvPr>
          <p:cNvSpPr txBox="1">
            <a:spLocks/>
          </p:cNvSpPr>
          <p:nvPr/>
        </p:nvSpPr>
        <p:spPr>
          <a:xfrm>
            <a:off x="505056" y="1529913"/>
            <a:ext cx="7071744" cy="4207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Model Selection: Faster R-CNN ResNet-50 FPN</a:t>
            </a:r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Model Type: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Faster R-CNN (Region-based Convolutional Neural Network)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Backbone Network: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ResNet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(Residual Networks)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Pre-trained Dataset: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COCO (Common Objects in Context)</a:t>
            </a:r>
            <a:b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Reasons for Choosing Faster R-CNN with </a:t>
            </a:r>
            <a:r>
              <a:rPr lang="en-US" sz="16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ResNet</a:t>
            </a: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High Accuracy: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Known for superior performance in object detection tasks.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Feature Extraction: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ResNet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effectively extracts high-level features due to its deep architecture and skip connections.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Pre-trained Weights: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Leveraging the COCO dataset helps in transferring learned features to the corrosion detection task.</a:t>
            </a:r>
          </a:p>
        </p:txBody>
      </p:sp>
      <p:pic>
        <p:nvPicPr>
          <p:cNvPr id="4" name="Afbeelding 3" descr="Afbeelding met toren, gebouw, pyloon, hemel&#10;&#10;Automatisch gegenereerde beschrijving">
            <a:extLst>
              <a:ext uri="{FF2B5EF4-FFF2-40B4-BE49-F238E27FC236}">
                <a16:creationId xmlns:a16="http://schemas.microsoft.com/office/drawing/2014/main" id="{DCE0C26C-098D-D150-233B-655484EE1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20" y="-446336"/>
            <a:ext cx="4373880" cy="8864398"/>
          </a:xfrm>
          <a:prstGeom prst="rect">
            <a:avLst/>
          </a:prstGeom>
        </p:spPr>
      </p:pic>
      <p:pic>
        <p:nvPicPr>
          <p:cNvPr id="8" name="Afbeelding 7" descr="Afbeelding met diagram, schermopname, lijn, Plan&#10;&#10;Automatisch gegenereerde beschrijving">
            <a:extLst>
              <a:ext uri="{FF2B5EF4-FFF2-40B4-BE49-F238E27FC236}">
                <a16:creationId xmlns:a16="http://schemas.microsoft.com/office/drawing/2014/main" id="{B1D55BE6-0C50-A9FE-FA1D-BC32AB9B4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08" y="5149137"/>
            <a:ext cx="5028792" cy="130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06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D1C6-EC0B-1833-07E9-D0D47789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9" y="34290"/>
            <a:ext cx="6816743" cy="482241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Initial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BE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E15264-6369-C6B2-577D-9AFB82D4EAD1}"/>
              </a:ext>
            </a:extLst>
          </p:cNvPr>
          <p:cNvSpPr txBox="1">
            <a:spLocks/>
          </p:cNvSpPr>
          <p:nvPr/>
        </p:nvSpPr>
        <p:spPr>
          <a:xfrm>
            <a:off x="617078" y="1767158"/>
            <a:ext cx="10959404" cy="4145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0D0D0D"/>
                </a:solidFill>
                <a:latin typeface="Söhne"/>
              </a:rPr>
              <a:t>Xxx</a:t>
            </a:r>
            <a:endParaRPr lang="en-US" dirty="0">
              <a:solidFill>
                <a:srgbClr val="0D0D0D"/>
              </a:solidFill>
              <a:latin typeface="Söhne"/>
            </a:endParaRPr>
          </a:p>
          <a:p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501A93AB-0BDD-46BC-DB7F-1DB21964CDBE}"/>
              </a:ext>
            </a:extLst>
          </p:cNvPr>
          <p:cNvSpPr/>
          <p:nvPr/>
        </p:nvSpPr>
        <p:spPr>
          <a:xfrm rot="20403570">
            <a:off x="4619541" y="2305597"/>
            <a:ext cx="55435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0" cap="none" spc="0" dirty="0">
                <a:ln w="0">
                  <a:solidFill>
                    <a:srgbClr val="FF0000"/>
                  </a:solidFill>
                </a:ln>
                <a:solidFill>
                  <a:srgbClr val="F4732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Verder aanvullen</a:t>
            </a:r>
          </a:p>
        </p:txBody>
      </p:sp>
    </p:spTree>
    <p:extLst>
      <p:ext uri="{BB962C8B-B14F-4D97-AF65-F5344CB8AC3E}">
        <p14:creationId xmlns:p14="http://schemas.microsoft.com/office/powerpoint/2010/main" val="23243552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heme/theme1.xml><?xml version="1.0" encoding="utf-8"?>
<a:theme xmlns:a="http://schemas.openxmlformats.org/drawingml/2006/main" name="Capgemini 2022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Green A">
      <a:srgbClr val="57CF80"/>
    </a:custClr>
    <a:custClr name="Green B">
      <a:srgbClr val="33B569"/>
    </a:custClr>
    <a:custClr name="Green C">
      <a:srgbClr val="2EA657"/>
    </a:custClr>
    <a:custClr name="Green D">
      <a:srgbClr val="178C3D"/>
    </a:custClr>
    <a:custClr name="Green E">
      <a:srgbClr val="176036"/>
    </a:custClr>
    <a:custClr name="Teal A">
      <a:srgbClr val="00E6E3"/>
    </a:custClr>
    <a:custClr name="Teal B">
      <a:srgbClr val="00D5D0"/>
    </a:custClr>
    <a:custClr name="Teal C">
      <a:srgbClr val="00BFBF"/>
    </a:custClr>
    <a:custClr name="Teal D">
      <a:srgbClr val="00929B"/>
    </a:custClr>
    <a:custClr name="Teal E">
      <a:srgbClr val="007D74"/>
    </a:custClr>
    <a:custClr name="Peacock A">
      <a:srgbClr val="00E0CB"/>
    </a:custClr>
    <a:custClr name="Peacock B">
      <a:srgbClr val="00B2A2"/>
    </a:custClr>
    <a:custClr name="Peacock C">
      <a:srgbClr val="0F878A"/>
    </a:custClr>
    <a:custClr name="Peacock D">
      <a:srgbClr val="0F6A73"/>
    </a:custClr>
    <a:custClr name="Peacock E">
      <a:srgbClr val="0F434A"/>
    </a:custClr>
    <a:custClr name="Sapphire A">
      <a:srgbClr val="338091"/>
    </a:custClr>
    <a:custClr name="Sapphire B">
      <a:srgbClr val="336B7D"/>
    </a:custClr>
    <a:custClr name="Sapphire C">
      <a:srgbClr val="14596B"/>
    </a:custClr>
    <a:custClr name="Sapphire D">
      <a:srgbClr val="214554"/>
    </a:custClr>
    <a:custClr name="Sapphire E">
      <a:srgbClr val="173340"/>
    </a:custClr>
    <a:custClr name="Violet A">
      <a:srgbClr val="E557AD"/>
    </a:custClr>
    <a:custClr name="Violet B">
      <a:srgbClr val="D13A8C"/>
    </a:custClr>
    <a:custClr name="Violet C">
      <a:srgbClr val="BA2980"/>
    </a:custClr>
    <a:custClr name="Violet D">
      <a:srgbClr val="A12980"/>
    </a:custClr>
    <a:custClr name="Violet E">
      <a:srgbClr val="811B6F"/>
    </a:custClr>
    <a:custClr name="Yellow A">
      <a:srgbClr val="FFDA80"/>
    </a:custClr>
    <a:custClr name="Yellow B">
      <a:srgbClr val="FFD068"/>
    </a:custClr>
    <a:custClr name="Yellow C">
      <a:srgbClr val="FFB24A"/>
    </a:custClr>
    <a:custClr name="Yellow D">
      <a:srgbClr val="FF9C29"/>
    </a:custClr>
    <a:custClr name="Yellow E">
      <a:srgbClr val="FF8E12"/>
    </a:custClr>
    <a:custClr name="Velvet A">
      <a:srgbClr val="9E4780"/>
    </a:custClr>
    <a:custClr name="Velvet B">
      <a:srgbClr val="802B73"/>
    </a:custClr>
    <a:custClr name="Velvet C">
      <a:srgbClr val="750D5C"/>
    </a:custClr>
    <a:custClr name="Velvet D">
      <a:srgbClr val="590A42"/>
    </a:custClr>
    <a:custClr name="Velvet E">
      <a:srgbClr val="42142E"/>
    </a:custClr>
    <a:custClr name="Red A">
      <a:srgbClr val="FF5770"/>
    </a:custClr>
    <a:custClr name="Red B">
      <a:srgbClr val="FF455E"/>
    </a:custClr>
    <a:custClr name="Red C">
      <a:srgbClr val="FF304D"/>
    </a:custClr>
    <a:custClr name="Red D">
      <a:srgbClr val="E30021"/>
    </a:custClr>
    <a:custClr name="Red E">
      <a:srgbClr val="A6001A"/>
    </a:custClr>
  </a:custClrLst>
  <a:extLst>
    <a:ext uri="{05A4C25C-085E-4340-85A3-A5531E510DB2}">
      <thm15:themeFamily xmlns:thm15="http://schemas.microsoft.com/office/thememl/2012/main" name="Capgemini 2022" id="{7BDCA958-6594-4443-AFF4-A41DCAF9DF58}" vid="{49FD4AD4-5DDF-4972-844E-FDAFAE26FF48}"/>
    </a:ext>
  </a:extLst>
</a:theme>
</file>

<file path=ppt/theme/theme2.xml><?xml version="1.0" encoding="utf-8"?>
<a:theme xmlns:a="http://schemas.openxmlformats.org/drawingml/2006/main" name="Tema do Office">
  <a:themeElements>
    <a:clrScheme name="Capgemini Palette">
      <a:dk1>
        <a:sysClr val="windowText" lastClr="000000"/>
      </a:dk1>
      <a:lt1>
        <a:srgbClr val="FFFFFF"/>
      </a:lt1>
      <a:dk2>
        <a:srgbClr val="2B143D"/>
      </a:dk2>
      <a:lt2>
        <a:srgbClr val="E6E7E7"/>
      </a:lt2>
      <a:accent1>
        <a:srgbClr val="0070AD"/>
      </a:accent1>
      <a:accent2>
        <a:srgbClr val="12ABDB"/>
      </a:accent2>
      <a:accent3>
        <a:srgbClr val="2B14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Capgemini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apgemini Palette">
      <a:dk1>
        <a:sysClr val="windowText" lastClr="000000"/>
      </a:dk1>
      <a:lt1>
        <a:srgbClr val="FFFFFF"/>
      </a:lt1>
      <a:dk2>
        <a:srgbClr val="2B143D"/>
      </a:dk2>
      <a:lt2>
        <a:srgbClr val="E6E7E7"/>
      </a:lt2>
      <a:accent1>
        <a:srgbClr val="0070AD"/>
      </a:accent1>
      <a:accent2>
        <a:srgbClr val="12ABDB"/>
      </a:accent2>
      <a:accent3>
        <a:srgbClr val="2B14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Capgemini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24E8B69B0C0342B3070D933EBA2430" ma:contentTypeVersion="4" ma:contentTypeDescription="Create a new document." ma:contentTypeScope="" ma:versionID="0fde9c0f97483817a1dcd702581a752a">
  <xsd:schema xmlns:xsd="http://www.w3.org/2001/XMLSchema" xmlns:xs="http://www.w3.org/2001/XMLSchema" xmlns:p="http://schemas.microsoft.com/office/2006/metadata/properties" xmlns:ns2="867ce23b-f231-47bf-bccd-3218aa3f2cf8" targetNamespace="http://schemas.microsoft.com/office/2006/metadata/properties" ma:root="true" ma:fieldsID="e0d16638531cd032922e4c2bf7476503" ns2:_="">
    <xsd:import namespace="867ce23b-f231-47bf-bccd-3218aa3f2c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7ce23b-f231-47bf-bccd-3218aa3f2c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8F7557-7261-47B3-BBC5-2DBE3A9EE0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5F4C43-F5D4-4AE7-BD08-B2143F5F3EF7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867ce23b-f231-47bf-bccd-3218aa3f2cf8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3105162-7085-4888-B16C-1FD94369B2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7ce23b-f231-47bf-bccd-3218aa3f2c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3766</TotalTime>
  <Words>1103</Words>
  <Application>Microsoft Office PowerPoint</Application>
  <PresentationFormat>Breedbeeld</PresentationFormat>
  <Paragraphs>221</Paragraphs>
  <Slides>21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31" baseType="lpstr">
      <vt:lpstr>Aptos</vt:lpstr>
      <vt:lpstr>Arial</vt:lpstr>
      <vt:lpstr>Söhne</vt:lpstr>
      <vt:lpstr>Ubuntu</vt:lpstr>
      <vt:lpstr>Ubuntu Light</vt:lpstr>
      <vt:lpstr>Ubuntu Medium</vt:lpstr>
      <vt:lpstr>ui-sans-serif</vt:lpstr>
      <vt:lpstr>Verdana</vt:lpstr>
      <vt:lpstr>Wingdings</vt:lpstr>
      <vt:lpstr>Capgemini 2022</vt:lpstr>
      <vt:lpstr>HV Tower Monitoring</vt:lpstr>
      <vt:lpstr>Agenda</vt:lpstr>
      <vt:lpstr>Business understanding</vt:lpstr>
      <vt:lpstr>Data Understanding</vt:lpstr>
      <vt:lpstr>Data Preparation</vt:lpstr>
      <vt:lpstr>Data Preparation</vt:lpstr>
      <vt:lpstr>Agenda</vt:lpstr>
      <vt:lpstr>Modeling</vt:lpstr>
      <vt:lpstr>Initial Evaluation</vt:lpstr>
      <vt:lpstr>Evaluation with different dataset</vt:lpstr>
      <vt:lpstr>Final Evaluation</vt:lpstr>
      <vt:lpstr>   Final Evaluation</vt:lpstr>
      <vt:lpstr>alternative models</vt:lpstr>
      <vt:lpstr>7. Demo</vt:lpstr>
      <vt:lpstr>Agenda</vt:lpstr>
      <vt:lpstr>alternative models</vt:lpstr>
      <vt:lpstr>  Lessons LEarned</vt:lpstr>
      <vt:lpstr>  Next Steps</vt:lpstr>
      <vt:lpstr>  Literature Study</vt:lpstr>
      <vt:lpstr>PowerPoint-presentatie</vt:lpstr>
      <vt:lpstr>Appendix PLAD dataset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ppt template</dc:subject>
  <dc:creator>Van Ranst, Natalie</dc:creator>
  <cp:lastModifiedBy>Steven Dierick</cp:lastModifiedBy>
  <cp:revision>58</cp:revision>
  <dcterms:created xsi:type="dcterms:W3CDTF">2019-04-29T16:22:06Z</dcterms:created>
  <dcterms:modified xsi:type="dcterms:W3CDTF">2024-05-20T09:52:00Z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0x0101007024E8B69B0C0342B3070D933EBA2430</vt:lpwstr>
  </property>
</Properties>
</file>